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1" r:id="rId3"/>
    <p:sldId id="308" r:id="rId4"/>
    <p:sldId id="299" r:id="rId5"/>
    <p:sldId id="297" r:id="rId6"/>
    <p:sldId id="258" r:id="rId7"/>
    <p:sldId id="267" r:id="rId8"/>
    <p:sldId id="269" r:id="rId9"/>
    <p:sldId id="306" r:id="rId10"/>
    <p:sldId id="303" r:id="rId11"/>
    <p:sldId id="304" r:id="rId12"/>
    <p:sldId id="265" r:id="rId13"/>
    <p:sldId id="309" r:id="rId14"/>
    <p:sldId id="317" r:id="rId15"/>
    <p:sldId id="315" r:id="rId16"/>
    <p:sldId id="316" r:id="rId17"/>
    <p:sldId id="310" r:id="rId18"/>
    <p:sldId id="311" r:id="rId19"/>
    <p:sldId id="312" r:id="rId20"/>
    <p:sldId id="313" r:id="rId21"/>
    <p:sldId id="314" r:id="rId22"/>
    <p:sldId id="318" r:id="rId23"/>
    <p:sldId id="319" r:id="rId24"/>
    <p:sldId id="320" r:id="rId25"/>
    <p:sldId id="300" r:id="rId26"/>
    <p:sldId id="30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 slide" id="{155E15CE-3100-4BFF-B382-933D0A4F98BA}">
          <p14:sldIdLst>
            <p14:sldId id="256"/>
            <p14:sldId id="271"/>
            <p14:sldId id="308"/>
            <p14:sldId id="299"/>
          </p14:sldIdLst>
        </p14:section>
        <p14:section name="About us" id="{113107E6-316E-458A-9B97-DC6F6DA5FBA9}">
          <p14:sldIdLst>
            <p14:sldId id="297"/>
          </p14:sldIdLst>
        </p14:section>
        <p14:section name="Staff" id="{36E66B60-EB48-48C6-99D0-DBC7DF658539}">
          <p14:sldIdLst>
            <p14:sldId id="258"/>
            <p14:sldId id="267"/>
            <p14:sldId id="269"/>
            <p14:sldId id="306"/>
            <p14:sldId id="303"/>
            <p14:sldId id="304"/>
            <p14:sldId id="265"/>
            <p14:sldId id="309"/>
            <p14:sldId id="317"/>
            <p14:sldId id="315"/>
            <p14:sldId id="316"/>
            <p14:sldId id="310"/>
            <p14:sldId id="311"/>
            <p14:sldId id="312"/>
            <p14:sldId id="313"/>
            <p14:sldId id="314"/>
            <p14:sldId id="318"/>
            <p14:sldId id="319"/>
            <p14:sldId id="320"/>
          </p14:sldIdLst>
        </p14:section>
        <p14:section name="Keep in touch" id="{94F4F616-1248-478D-ADFA-6F98ADB80BDC}">
          <p14:sldIdLst>
            <p14:sldId id="300"/>
            <p14:sldId id="301"/>
          </p14:sldIdLst>
        </p14:section>
        <p14:section name="Ending slide" id="{D8554FA6-8AA1-4478-9D75-6895410B19B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A02"/>
    <a:srgbClr val="233C5A"/>
    <a:srgbClr val="1512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AE62-3A06-4433-8E65-147959204759}" type="datetimeFigureOut">
              <a:rPr lang="en-IN" smtClean="0"/>
              <a:t>02-05-2022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ECB19-C94C-4363-BBC3-AD6F4C6E1B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804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51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819DC58-A11F-4049-86ED-FD80DFC7242C}"/>
              </a:ext>
            </a:extLst>
          </p:cNvPr>
          <p:cNvSpPr/>
          <p:nvPr userDrawn="1"/>
        </p:nvSpPr>
        <p:spPr>
          <a:xfrm>
            <a:off x="0" y="0"/>
            <a:ext cx="12188261" cy="6858000"/>
          </a:xfrm>
          <a:prstGeom prst="rect">
            <a:avLst/>
          </a:prstGeom>
          <a:gradFill flip="none" rotWithShape="1">
            <a:gsLst>
              <a:gs pos="25000">
                <a:srgbClr val="F6F6F6"/>
              </a:gs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41E976-98B3-4ECD-9ECC-373106A92E84}"/>
              </a:ext>
            </a:extLst>
          </p:cNvPr>
          <p:cNvSpPr/>
          <p:nvPr userDrawn="1"/>
        </p:nvSpPr>
        <p:spPr>
          <a:xfrm>
            <a:off x="0" y="1802675"/>
            <a:ext cx="12192000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2171C-E6E2-4488-AAD8-6D5CDE111285}"/>
              </a:ext>
            </a:extLst>
          </p:cNvPr>
          <p:cNvSpPr/>
          <p:nvPr userDrawn="1"/>
        </p:nvSpPr>
        <p:spPr>
          <a:xfrm rot="20700000" flipH="1">
            <a:off x="684472" y="1250697"/>
            <a:ext cx="1338374" cy="1317340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050713-642F-43C7-B5C3-9E3E53B3A548}"/>
              </a:ext>
            </a:extLst>
          </p:cNvPr>
          <p:cNvSpPr/>
          <p:nvPr userDrawn="1"/>
        </p:nvSpPr>
        <p:spPr>
          <a:xfrm rot="20700000" flipH="1">
            <a:off x="4434482" y="3506193"/>
            <a:ext cx="1338374" cy="1317340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18B0A8-E598-43BC-ADC7-7022A669DF37}"/>
              </a:ext>
            </a:extLst>
          </p:cNvPr>
          <p:cNvSpPr/>
          <p:nvPr userDrawn="1"/>
        </p:nvSpPr>
        <p:spPr>
          <a:xfrm rot="20700000">
            <a:off x="1502600" y="1262588"/>
            <a:ext cx="3669636" cy="361196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7047A-B597-4B77-9026-83FE60ED8733}"/>
              </a:ext>
            </a:extLst>
          </p:cNvPr>
          <p:cNvSpPr/>
          <p:nvPr userDrawn="1"/>
        </p:nvSpPr>
        <p:spPr>
          <a:xfrm rot="20700000" flipH="1">
            <a:off x="1086682" y="4507354"/>
            <a:ext cx="692540" cy="68165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7749F6-314C-450A-8E1E-5A4C890973D2}"/>
              </a:ext>
            </a:extLst>
          </p:cNvPr>
          <p:cNvSpPr/>
          <p:nvPr userDrawn="1"/>
        </p:nvSpPr>
        <p:spPr>
          <a:xfrm rot="20700000" flipH="1">
            <a:off x="5064149" y="1568539"/>
            <a:ext cx="692540" cy="681656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89140185-09AE-454D-9B56-5D88214E32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20700000" flipH="1">
            <a:off x="1717687" y="1463970"/>
            <a:ext cx="3239462" cy="3239462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0862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746B7187-F308-4853-BBF2-6B4EF3338A45}"/>
              </a:ext>
            </a:extLst>
          </p:cNvPr>
          <p:cNvSpPr/>
          <p:nvPr userDrawn="1"/>
        </p:nvSpPr>
        <p:spPr>
          <a:xfrm flipH="1" flipV="1">
            <a:off x="3621313" y="0"/>
            <a:ext cx="8570686" cy="6858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3FEE6287-13C4-4056-9082-99D2741D9A67}"/>
              </a:ext>
            </a:extLst>
          </p:cNvPr>
          <p:cNvSpPr/>
          <p:nvPr userDrawn="1"/>
        </p:nvSpPr>
        <p:spPr>
          <a:xfrm>
            <a:off x="6343211" y="1065596"/>
            <a:ext cx="4378096" cy="4309290"/>
          </a:xfrm>
          <a:prstGeom prst="diamond">
            <a:avLst/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46065C4F-95C1-45DF-95E3-FF5AC234BD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6599823" y="1287805"/>
            <a:ext cx="3864872" cy="3864872"/>
          </a:xfrm>
          <a:prstGeom prst="diamond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E31A71C8-856F-4BC2-B148-A1607AD7102F}"/>
              </a:ext>
            </a:extLst>
          </p:cNvPr>
          <p:cNvSpPr/>
          <p:nvPr userDrawn="1"/>
        </p:nvSpPr>
        <p:spPr>
          <a:xfrm flipH="1">
            <a:off x="5490828" y="226609"/>
            <a:ext cx="6082863" cy="5987265"/>
          </a:xfrm>
          <a:prstGeom prst="diamond">
            <a:avLst/>
          </a:prstGeom>
          <a:noFill/>
          <a:ln w="190500">
            <a:solidFill>
              <a:schemeClr val="accent1"/>
            </a:solidFill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A7701AC-023E-4B9F-972B-23FBB51F1F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5490827" y="3885843"/>
            <a:ext cx="2755877" cy="2755877"/>
          </a:xfrm>
          <a:prstGeom prst="diamond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2770816E-6B2C-41BF-8A40-86CF0E339D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9024543" y="-90134"/>
            <a:ext cx="2755877" cy="2755877"/>
          </a:xfrm>
          <a:prstGeom prst="diamond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B8CF555E-FE85-4E61-9563-4DA2A9D07B02}"/>
              </a:ext>
            </a:extLst>
          </p:cNvPr>
          <p:cNvSpPr/>
          <p:nvPr userDrawn="1"/>
        </p:nvSpPr>
        <p:spPr>
          <a:xfrm flipH="1">
            <a:off x="5630388" y="1453236"/>
            <a:ext cx="692540" cy="681656"/>
          </a:xfrm>
          <a:prstGeom prst="diamond">
            <a:avLst/>
          </a:prstGeom>
          <a:solidFill>
            <a:schemeClr val="accent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7FFC5D91-8D50-4427-9116-50D392A077CA}"/>
              </a:ext>
            </a:extLst>
          </p:cNvPr>
          <p:cNvSpPr/>
          <p:nvPr userDrawn="1"/>
        </p:nvSpPr>
        <p:spPr>
          <a:xfrm flipH="1">
            <a:off x="11307343" y="3545015"/>
            <a:ext cx="692540" cy="681656"/>
          </a:xfrm>
          <a:prstGeom prst="diamond">
            <a:avLst/>
          </a:prstGeom>
          <a:solidFill>
            <a:schemeClr val="accent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1721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6DE5E15-F39E-47E8-BE7A-57257F721AC2}"/>
              </a:ext>
            </a:extLst>
          </p:cNvPr>
          <p:cNvSpPr/>
          <p:nvPr userDrawn="1"/>
        </p:nvSpPr>
        <p:spPr>
          <a:xfrm>
            <a:off x="0" y="0"/>
            <a:ext cx="1218826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A57361-8590-429B-BF05-3390B0C36078}"/>
              </a:ext>
            </a:extLst>
          </p:cNvPr>
          <p:cNvSpPr/>
          <p:nvPr userDrawn="1"/>
        </p:nvSpPr>
        <p:spPr>
          <a:xfrm flipH="1">
            <a:off x="582871" y="0"/>
            <a:ext cx="3640785" cy="3657600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554E0D9-5F32-4449-8B2C-A8097C8D3E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1335313" y="624115"/>
            <a:ext cx="9517632" cy="4166403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27847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617C56-5D31-4CAC-ADD7-E7CA087C46B0}"/>
              </a:ext>
            </a:extLst>
          </p:cNvPr>
          <p:cNvSpPr/>
          <p:nvPr userDrawn="1"/>
        </p:nvSpPr>
        <p:spPr>
          <a:xfrm>
            <a:off x="0" y="0"/>
            <a:ext cx="1218826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7A11522C-AEBA-40D3-95AE-7C8F8343F1FB}"/>
              </a:ext>
            </a:extLst>
          </p:cNvPr>
          <p:cNvSpPr/>
          <p:nvPr userDrawn="1"/>
        </p:nvSpPr>
        <p:spPr>
          <a:xfrm>
            <a:off x="0" y="6210300"/>
            <a:ext cx="876300" cy="64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A1962C46-116F-4DCF-BA2A-A7B2FC3D0C45}"/>
              </a:ext>
            </a:extLst>
          </p:cNvPr>
          <p:cNvSpPr/>
          <p:nvPr userDrawn="1"/>
        </p:nvSpPr>
        <p:spPr>
          <a:xfrm rot="10800000">
            <a:off x="11315700" y="0"/>
            <a:ext cx="876300" cy="64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151E11D-EB80-4140-AF5F-6D5E38D44DBB}"/>
              </a:ext>
            </a:extLst>
          </p:cNvPr>
          <p:cNvSpPr/>
          <p:nvPr userDrawn="1"/>
        </p:nvSpPr>
        <p:spPr>
          <a:xfrm>
            <a:off x="1026075" y="1041448"/>
            <a:ext cx="3609588" cy="4775104"/>
          </a:xfrm>
          <a:prstGeom prst="roundRect">
            <a:avLst>
              <a:gd name="adj" fmla="val 11508"/>
            </a:avLst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02D2D03-42DF-4677-8919-BA7860D701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1353917" y="1356904"/>
            <a:ext cx="2953904" cy="4144192"/>
          </a:xfrm>
          <a:prstGeom prst="roundRect">
            <a:avLst>
              <a:gd name="adj" fmla="val 10823"/>
            </a:avLst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56643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1E4183-C23A-445C-833B-0D1688C54CB0}"/>
              </a:ext>
            </a:extLst>
          </p:cNvPr>
          <p:cNvSpPr/>
          <p:nvPr userDrawn="1"/>
        </p:nvSpPr>
        <p:spPr>
          <a:xfrm flipH="1">
            <a:off x="11408228" y="1773085"/>
            <a:ext cx="783771" cy="1655915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A0D9CC-1ADA-4BEB-BC41-6D347DE31D6A}"/>
              </a:ext>
            </a:extLst>
          </p:cNvPr>
          <p:cNvSpPr/>
          <p:nvPr userDrawn="1"/>
        </p:nvSpPr>
        <p:spPr>
          <a:xfrm>
            <a:off x="4368800" y="3429000"/>
            <a:ext cx="7819461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BE6754-F1BC-4255-A01D-0194A516E880}"/>
              </a:ext>
            </a:extLst>
          </p:cNvPr>
          <p:cNvSpPr/>
          <p:nvPr userDrawn="1"/>
        </p:nvSpPr>
        <p:spPr>
          <a:xfrm>
            <a:off x="4743624" y="2098978"/>
            <a:ext cx="1945372" cy="2629782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6E37D2E-26DE-4748-BCBC-E428E48884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4857648" y="2234583"/>
            <a:ext cx="1717324" cy="2358572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AE6502-E8FB-438E-9ABE-AB454531A6C2}"/>
              </a:ext>
            </a:extLst>
          </p:cNvPr>
          <p:cNvSpPr/>
          <p:nvPr userDrawn="1"/>
        </p:nvSpPr>
        <p:spPr>
          <a:xfrm>
            <a:off x="7327167" y="2098978"/>
            <a:ext cx="1945372" cy="2629782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0C52CB5-78E9-426D-BB5F-5AF1F2EF2C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7441191" y="2234583"/>
            <a:ext cx="1717324" cy="2358572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E7EA15-0C0A-4BA0-846D-74E493A4BD3D}"/>
              </a:ext>
            </a:extLst>
          </p:cNvPr>
          <p:cNvSpPr/>
          <p:nvPr userDrawn="1"/>
        </p:nvSpPr>
        <p:spPr>
          <a:xfrm>
            <a:off x="9910710" y="2098978"/>
            <a:ext cx="1945372" cy="2629782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152B0B26-7A74-409B-BD55-5A88646F81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10024734" y="2234583"/>
            <a:ext cx="1717324" cy="2358572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6AEF12-8D88-4001-ADC4-57EAB0385881}"/>
              </a:ext>
            </a:extLst>
          </p:cNvPr>
          <p:cNvSpPr/>
          <p:nvPr userDrawn="1"/>
        </p:nvSpPr>
        <p:spPr>
          <a:xfrm flipH="1">
            <a:off x="-1" y="0"/>
            <a:ext cx="783771" cy="787391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1604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8990B2CE-5662-4F02-A378-8D57C4C2ED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343704" y="0"/>
            <a:ext cx="4213781" cy="6858000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E473CE-8A96-44E3-88A0-4AA26141A1A1}"/>
              </a:ext>
            </a:extLst>
          </p:cNvPr>
          <p:cNvSpPr/>
          <p:nvPr userDrawn="1"/>
        </p:nvSpPr>
        <p:spPr>
          <a:xfrm>
            <a:off x="1" y="0"/>
            <a:ext cx="3437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6242E-7A84-4899-989E-408CA02D447C}"/>
              </a:ext>
            </a:extLst>
          </p:cNvPr>
          <p:cNvSpPr/>
          <p:nvPr userDrawn="1"/>
        </p:nvSpPr>
        <p:spPr>
          <a:xfrm>
            <a:off x="4557485" y="2267857"/>
            <a:ext cx="7630776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7732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79B0B8-021F-421F-841D-324732C71E72}"/>
              </a:ext>
            </a:extLst>
          </p:cNvPr>
          <p:cNvSpPr/>
          <p:nvPr userDrawn="1"/>
        </p:nvSpPr>
        <p:spPr>
          <a:xfrm>
            <a:off x="0" y="0"/>
            <a:ext cx="1218826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03BD994C-6583-453F-8E7A-0A58DF57F1DA}"/>
              </a:ext>
            </a:extLst>
          </p:cNvPr>
          <p:cNvSpPr/>
          <p:nvPr userDrawn="1"/>
        </p:nvSpPr>
        <p:spPr>
          <a:xfrm>
            <a:off x="842994" y="1626736"/>
            <a:ext cx="2756548" cy="3604528"/>
          </a:xfrm>
          <a:prstGeom prst="round2SameRect">
            <a:avLst>
              <a:gd name="adj1" fmla="val 50000"/>
              <a:gd name="adj2" fmla="val 6697"/>
            </a:avLst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D01D11-FED4-461C-8521-6F710B97EE29}"/>
              </a:ext>
            </a:extLst>
          </p:cNvPr>
          <p:cNvSpPr/>
          <p:nvPr userDrawn="1"/>
        </p:nvSpPr>
        <p:spPr>
          <a:xfrm>
            <a:off x="1" y="2220686"/>
            <a:ext cx="319313" cy="46373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C8422D-341E-479C-8D99-91ED2576ECFC}"/>
              </a:ext>
            </a:extLst>
          </p:cNvPr>
          <p:cNvSpPr/>
          <p:nvPr userDrawn="1"/>
        </p:nvSpPr>
        <p:spPr>
          <a:xfrm>
            <a:off x="11868948" y="0"/>
            <a:ext cx="319313" cy="46373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AB7A502-9AEB-4D81-BE53-5F35F8B3A7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842994" y="1626735"/>
            <a:ext cx="2756548" cy="2741371"/>
          </a:xfrm>
          <a:prstGeom prst="round2SameRect">
            <a:avLst>
              <a:gd name="adj1" fmla="val 50000"/>
              <a:gd name="adj2" fmla="val 0"/>
            </a:avLst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D70CE2C-A8E9-4869-93E5-67A4CCFEDBBE}"/>
              </a:ext>
            </a:extLst>
          </p:cNvPr>
          <p:cNvSpPr/>
          <p:nvPr userDrawn="1"/>
        </p:nvSpPr>
        <p:spPr>
          <a:xfrm>
            <a:off x="4123222" y="1626736"/>
            <a:ext cx="2756548" cy="3604528"/>
          </a:xfrm>
          <a:prstGeom prst="round2SameRect">
            <a:avLst>
              <a:gd name="adj1" fmla="val 50000"/>
              <a:gd name="adj2" fmla="val 6697"/>
            </a:avLst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066AD47-C0A5-44D4-8FE3-9FA6A0299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4123222" y="1626735"/>
            <a:ext cx="2756548" cy="2741371"/>
          </a:xfrm>
          <a:prstGeom prst="round2SameRect">
            <a:avLst>
              <a:gd name="adj1" fmla="val 50000"/>
              <a:gd name="adj2" fmla="val 0"/>
            </a:avLst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80321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0A4A3F-7212-48CE-A7B5-861FC33B702F}"/>
              </a:ext>
            </a:extLst>
          </p:cNvPr>
          <p:cNvSpPr/>
          <p:nvPr userDrawn="1"/>
        </p:nvSpPr>
        <p:spPr>
          <a:xfrm>
            <a:off x="0" y="0"/>
            <a:ext cx="12188261" cy="6858000"/>
          </a:xfrm>
          <a:prstGeom prst="rect">
            <a:avLst/>
          </a:prstGeom>
          <a:gradFill flip="none" rotWithShape="1">
            <a:gsLst>
              <a:gs pos="25000">
                <a:srgbClr val="F6F6F6"/>
              </a:gs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DCB63556-7C54-4D8F-84A4-6B49319E78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1214560" y="0"/>
            <a:ext cx="4213781" cy="2540000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5A3E648-26E6-4C72-9555-B72446942B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1214559" y="2801256"/>
            <a:ext cx="4213781" cy="4056743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949245-905B-425E-A372-0DC31F42A045}"/>
              </a:ext>
            </a:extLst>
          </p:cNvPr>
          <p:cNvSpPr/>
          <p:nvPr userDrawn="1"/>
        </p:nvSpPr>
        <p:spPr>
          <a:xfrm>
            <a:off x="5428339" y="1"/>
            <a:ext cx="6759921" cy="2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E82F01-DAA4-4EF7-86B6-26AEA6CC510D}"/>
              </a:ext>
            </a:extLst>
          </p:cNvPr>
          <p:cNvSpPr/>
          <p:nvPr userDrawn="1"/>
        </p:nvSpPr>
        <p:spPr>
          <a:xfrm>
            <a:off x="11678194" y="0"/>
            <a:ext cx="510067" cy="4833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4861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D2A755FC-9AB6-4231-AEC9-FE40A361E6ED}"/>
              </a:ext>
            </a:extLst>
          </p:cNvPr>
          <p:cNvSpPr/>
          <p:nvPr userDrawn="1"/>
        </p:nvSpPr>
        <p:spPr>
          <a:xfrm flipH="1" flipV="1">
            <a:off x="3793585" y="0"/>
            <a:ext cx="8394675" cy="6858000"/>
          </a:xfrm>
          <a:prstGeom prst="rtTriangle">
            <a:avLst/>
          </a:prstGeom>
          <a:gradFill flip="none" rotWithShape="1">
            <a:gsLst>
              <a:gs pos="25000">
                <a:srgbClr val="F6F6F6"/>
              </a:gs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BB089EF1-FD74-415C-A437-31FE7D32B23E}"/>
              </a:ext>
            </a:extLst>
          </p:cNvPr>
          <p:cNvSpPr/>
          <p:nvPr userDrawn="1"/>
        </p:nvSpPr>
        <p:spPr>
          <a:xfrm>
            <a:off x="0" y="0"/>
            <a:ext cx="7354389" cy="6858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045A21D4-7BC9-453A-A512-0AAA55E7F1D6}"/>
              </a:ext>
            </a:extLst>
          </p:cNvPr>
          <p:cNvSpPr/>
          <p:nvPr userDrawn="1"/>
        </p:nvSpPr>
        <p:spPr>
          <a:xfrm>
            <a:off x="632374" y="373729"/>
            <a:ext cx="2658536" cy="2616754"/>
          </a:xfrm>
          <a:prstGeom prst="diamond">
            <a:avLst/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9ACD7A1-8AF9-4542-BAD3-8782FDF8C1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88198" y="508662"/>
            <a:ext cx="2346888" cy="2346888"/>
          </a:xfrm>
          <a:prstGeom prst="diamond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B828A6C9-6B19-445C-A6F4-3969E2BB90CF}"/>
              </a:ext>
            </a:extLst>
          </p:cNvPr>
          <p:cNvSpPr/>
          <p:nvPr userDrawn="1"/>
        </p:nvSpPr>
        <p:spPr>
          <a:xfrm>
            <a:off x="2212980" y="1941272"/>
            <a:ext cx="2658536" cy="2616754"/>
          </a:xfrm>
          <a:prstGeom prst="diamond">
            <a:avLst/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0A60A09-9107-4447-B3B5-2E8C0779579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2368804" y="2076205"/>
            <a:ext cx="2346888" cy="2346888"/>
          </a:xfrm>
          <a:prstGeom prst="diamond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DE427CF5-874B-4B8E-9405-566E8600C396}"/>
              </a:ext>
            </a:extLst>
          </p:cNvPr>
          <p:cNvSpPr/>
          <p:nvPr userDrawn="1"/>
        </p:nvSpPr>
        <p:spPr>
          <a:xfrm>
            <a:off x="3793586" y="3508815"/>
            <a:ext cx="2658536" cy="2616754"/>
          </a:xfrm>
          <a:prstGeom prst="diamond">
            <a:avLst/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F886DF4-CA7F-4B86-9D7F-B06F239DA7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3949410" y="3643748"/>
            <a:ext cx="2346888" cy="2346888"/>
          </a:xfrm>
          <a:prstGeom prst="diamond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04161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16A537-7EC2-4D96-9676-B9A484DBDE77}"/>
              </a:ext>
            </a:extLst>
          </p:cNvPr>
          <p:cNvSpPr/>
          <p:nvPr userDrawn="1"/>
        </p:nvSpPr>
        <p:spPr>
          <a:xfrm>
            <a:off x="5428340" y="1"/>
            <a:ext cx="5714278" cy="36445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7781D2-4229-4EFC-B1DA-5DCD185CDF30}"/>
              </a:ext>
            </a:extLst>
          </p:cNvPr>
          <p:cNvSpPr/>
          <p:nvPr userDrawn="1"/>
        </p:nvSpPr>
        <p:spPr>
          <a:xfrm>
            <a:off x="1493831" y="2138006"/>
            <a:ext cx="6608950" cy="3350622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E1CE212D-D1DA-444B-A702-3766D11663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1693583" y="2317713"/>
            <a:ext cx="6209446" cy="2991208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11677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BE2322-3275-4C5E-AAA4-AD5D65F8D499}"/>
              </a:ext>
            </a:extLst>
          </p:cNvPr>
          <p:cNvSpPr/>
          <p:nvPr userDrawn="1"/>
        </p:nvSpPr>
        <p:spPr>
          <a:xfrm>
            <a:off x="0" y="0"/>
            <a:ext cx="12188261" cy="6858000"/>
          </a:xfrm>
          <a:prstGeom prst="rect">
            <a:avLst/>
          </a:prstGeom>
          <a:gradFill flip="none" rotWithShape="1">
            <a:gsLst>
              <a:gs pos="25000">
                <a:srgbClr val="F6F6F6"/>
              </a:gs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13EDB22B-0369-466F-8C69-DF18A946CCE2}"/>
              </a:ext>
            </a:extLst>
          </p:cNvPr>
          <p:cNvSpPr/>
          <p:nvPr userDrawn="1"/>
        </p:nvSpPr>
        <p:spPr>
          <a:xfrm flipH="1" flipV="1">
            <a:off x="3621314" y="0"/>
            <a:ext cx="8537359" cy="6858000"/>
          </a:xfrm>
          <a:prstGeom prst="rtTriangle">
            <a:avLst/>
          </a:prstGeom>
          <a:gradFill flip="none" rotWithShape="1">
            <a:gsLst>
              <a:gs pos="25000">
                <a:srgbClr val="F6F6F6"/>
              </a:gs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EB7F5BD1-9199-4D7E-9739-D50E0AADA480}"/>
              </a:ext>
            </a:extLst>
          </p:cNvPr>
          <p:cNvSpPr/>
          <p:nvPr userDrawn="1"/>
        </p:nvSpPr>
        <p:spPr>
          <a:xfrm>
            <a:off x="0" y="5238750"/>
            <a:ext cx="1828800" cy="16192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0522CDD8-1768-4F74-B526-ACEEA18D4C2C}"/>
              </a:ext>
            </a:extLst>
          </p:cNvPr>
          <p:cNvSpPr/>
          <p:nvPr userDrawn="1"/>
        </p:nvSpPr>
        <p:spPr>
          <a:xfrm rot="717793">
            <a:off x="5314517" y="866503"/>
            <a:ext cx="1711626" cy="1509486"/>
          </a:xfrm>
          <a:prstGeom prst="parallelogram">
            <a:avLst>
              <a:gd name="adj" fmla="val 89681"/>
            </a:avLst>
          </a:prstGeom>
          <a:solidFill>
            <a:srgbClr val="FED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C8F228B-F8E2-4930-A2CB-1BD3A6A08C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1" y="0"/>
            <a:ext cx="7242629" cy="6858000"/>
          </a:xfrm>
          <a:custGeom>
            <a:avLst/>
            <a:gdLst>
              <a:gd name="connsiteX0" fmla="*/ 7242629 w 7242629"/>
              <a:gd name="connsiteY0" fmla="*/ 0 h 6858000"/>
              <a:gd name="connsiteX1" fmla="*/ 0 w 7242629"/>
              <a:gd name="connsiteY1" fmla="*/ 6858000 h 6858000"/>
              <a:gd name="connsiteX2" fmla="*/ 4929044 w 7242629"/>
              <a:gd name="connsiteY2" fmla="*/ 6858000 h 6858000"/>
              <a:gd name="connsiteX3" fmla="*/ 7242629 w 7242629"/>
              <a:gd name="connsiteY3" fmla="*/ 46672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2629" h="6858000">
                <a:moveTo>
                  <a:pt x="7242629" y="0"/>
                </a:moveTo>
                <a:lnTo>
                  <a:pt x="0" y="6858000"/>
                </a:lnTo>
                <a:lnTo>
                  <a:pt x="4929044" y="6858000"/>
                </a:lnTo>
                <a:lnTo>
                  <a:pt x="7242629" y="4667280"/>
                </a:lnTo>
                <a:close/>
              </a:path>
            </a:pathLst>
          </a:cu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BC65B44C-9712-44B4-BB00-D68814E439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"/>
            <a:ext cx="8244114" cy="5872666"/>
          </a:xfrm>
          <a:prstGeom prst="diagStripe">
            <a:avLst>
              <a:gd name="adj" fmla="val 28096"/>
            </a:avLst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504508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92AC93-E0D1-4637-9239-0AAC99AFEA96}"/>
              </a:ext>
            </a:extLst>
          </p:cNvPr>
          <p:cNvSpPr/>
          <p:nvPr userDrawn="1"/>
        </p:nvSpPr>
        <p:spPr>
          <a:xfrm>
            <a:off x="0" y="5474578"/>
            <a:ext cx="4193177" cy="13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ounded Rectangle 69">
            <a:extLst>
              <a:ext uri="{FF2B5EF4-FFF2-40B4-BE49-F238E27FC236}">
                <a16:creationId xmlns:a16="http://schemas.microsoft.com/office/drawing/2014/main" id="{001119BC-FBA9-4A55-8A44-A3FF52A504C8}"/>
              </a:ext>
            </a:extLst>
          </p:cNvPr>
          <p:cNvSpPr/>
          <p:nvPr userDrawn="1"/>
        </p:nvSpPr>
        <p:spPr>
          <a:xfrm flipV="1">
            <a:off x="6096000" y="2167193"/>
            <a:ext cx="4193177" cy="2163145"/>
          </a:xfrm>
          <a:prstGeom prst="rect">
            <a:avLst/>
          </a:prstGeom>
          <a:gradFill>
            <a:gsLst>
              <a:gs pos="25000">
                <a:srgbClr val="F6F6F6"/>
              </a:gs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762000" dist="635000" dir="5400000" sx="89000" sy="89000" algn="ctr" rotWithShape="0">
              <a:schemeClr val="bg1">
                <a:lumMod val="50000"/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Rounded Rectangle 69">
            <a:extLst>
              <a:ext uri="{FF2B5EF4-FFF2-40B4-BE49-F238E27FC236}">
                <a16:creationId xmlns:a16="http://schemas.microsoft.com/office/drawing/2014/main" id="{087556DF-A31C-43A6-8564-836B5799B72E}"/>
              </a:ext>
            </a:extLst>
          </p:cNvPr>
          <p:cNvSpPr/>
          <p:nvPr userDrawn="1"/>
        </p:nvSpPr>
        <p:spPr>
          <a:xfrm>
            <a:off x="1902823" y="4330338"/>
            <a:ext cx="4193177" cy="2163145"/>
          </a:xfrm>
          <a:prstGeom prst="rect">
            <a:avLst/>
          </a:prstGeom>
          <a:gradFill>
            <a:gsLst>
              <a:gs pos="25000">
                <a:srgbClr val="F6F6F6"/>
              </a:gs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762000" dist="635000" dir="5400000" sx="89000" sy="89000" algn="ctr" rotWithShape="0">
              <a:schemeClr val="tx1"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82D8F3E-9148-461F-BFDC-0F86FAD48F8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02823" y="2167193"/>
            <a:ext cx="4193177" cy="2163145"/>
          </a:xfrm>
          <a:prstGeom prst="rect">
            <a:avLst/>
          </a:prstGeom>
          <a:pattFill prst="diagBrick">
            <a:fgClr>
              <a:srgbClr val="92D050"/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tx1"/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512FB447-1439-48AF-8036-1B8C7CCEA65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9" y="4330338"/>
            <a:ext cx="4193177" cy="2163145"/>
          </a:xfrm>
          <a:prstGeom prst="rect">
            <a:avLst/>
          </a:prstGeom>
          <a:pattFill prst="diagBrick">
            <a:fgClr>
              <a:srgbClr val="92D050"/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d-ID" sz="2000" kern="1200">
                <a:solidFill>
                  <a:schemeClr val="tx1"/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30286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A66C88-F792-4BC0-8511-276083E18D7C}"/>
              </a:ext>
            </a:extLst>
          </p:cNvPr>
          <p:cNvSpPr/>
          <p:nvPr userDrawn="1"/>
        </p:nvSpPr>
        <p:spPr>
          <a:xfrm>
            <a:off x="1" y="0"/>
            <a:ext cx="121882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8BC41F91-F7C6-42E2-B74E-EC3CBB9BC9A9}"/>
              </a:ext>
            </a:extLst>
          </p:cNvPr>
          <p:cNvSpPr/>
          <p:nvPr userDrawn="1"/>
        </p:nvSpPr>
        <p:spPr>
          <a:xfrm rot="10800000">
            <a:off x="10384971" y="0"/>
            <a:ext cx="1807029" cy="130666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94BEC7B2-8B02-459E-A1B6-D2357E81B09E}"/>
              </a:ext>
            </a:extLst>
          </p:cNvPr>
          <p:cNvSpPr/>
          <p:nvPr userDrawn="1"/>
        </p:nvSpPr>
        <p:spPr>
          <a:xfrm>
            <a:off x="0" y="5551336"/>
            <a:ext cx="1807029" cy="130666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2FE48A88-969F-429E-B1C0-98F6825616F9}"/>
              </a:ext>
            </a:extLst>
          </p:cNvPr>
          <p:cNvSpPr/>
          <p:nvPr userDrawn="1"/>
        </p:nvSpPr>
        <p:spPr>
          <a:xfrm>
            <a:off x="623311" y="808102"/>
            <a:ext cx="4818970" cy="4743234"/>
          </a:xfrm>
          <a:prstGeom prst="diamond">
            <a:avLst/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F4AA6EAD-88E3-4C1E-9AE6-359247CF32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905764" y="1052687"/>
            <a:ext cx="4254064" cy="4254064"/>
          </a:xfrm>
          <a:prstGeom prst="diamond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007545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165A87-ABCF-4658-9C5C-4D2E75667AAC}"/>
              </a:ext>
            </a:extLst>
          </p:cNvPr>
          <p:cNvSpPr/>
          <p:nvPr userDrawn="1"/>
        </p:nvSpPr>
        <p:spPr>
          <a:xfrm>
            <a:off x="0" y="0"/>
            <a:ext cx="12188261" cy="6858000"/>
          </a:xfrm>
          <a:prstGeom prst="rect">
            <a:avLst/>
          </a:prstGeom>
          <a:gradFill flip="none" rotWithShape="1">
            <a:gsLst>
              <a:gs pos="25000">
                <a:srgbClr val="F6F6F6"/>
              </a:gs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601ED-90C6-4AD5-8142-C7DEA19FD84B}"/>
              </a:ext>
            </a:extLst>
          </p:cNvPr>
          <p:cNvSpPr/>
          <p:nvPr userDrawn="1"/>
        </p:nvSpPr>
        <p:spPr>
          <a:xfrm>
            <a:off x="1" y="0"/>
            <a:ext cx="6857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46FC473F-3C17-4F83-9EE4-41F34522DD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3853543"/>
            <a:ext cx="1903000" cy="2436223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AA92B36-165A-4734-BAF8-0047E2C693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2168433" y="3853543"/>
            <a:ext cx="2848114" cy="2436223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C970F94-F7B5-4FAA-8ABC-13FB52BCF5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5281980" y="3853543"/>
            <a:ext cx="2848114" cy="2436223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A9D42F6-48A6-422C-A4A6-ED0351A0C4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0" y="1097280"/>
            <a:ext cx="1903000" cy="2436223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84A79D9-22B2-4FB1-AB05-86C8EA4D5D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2168433" y="1097280"/>
            <a:ext cx="2848114" cy="2436223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DEEDFEC-ED57-4DCB-B6BD-60E1173D6C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5281980" y="1097280"/>
            <a:ext cx="2848114" cy="2436223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19746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96CFD2-B526-4975-9B41-234CDAA17420}"/>
              </a:ext>
            </a:extLst>
          </p:cNvPr>
          <p:cNvSpPr/>
          <p:nvPr userDrawn="1"/>
        </p:nvSpPr>
        <p:spPr>
          <a:xfrm>
            <a:off x="0" y="0"/>
            <a:ext cx="12188261" cy="6858000"/>
          </a:xfrm>
          <a:prstGeom prst="rect">
            <a:avLst/>
          </a:prstGeom>
          <a:gradFill flip="none" rotWithShape="1">
            <a:gsLst>
              <a:gs pos="25000">
                <a:srgbClr val="F6F6F6"/>
              </a:gs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F58AFE73-FE0A-4B39-9E94-FC138D8D8A5A}"/>
              </a:ext>
            </a:extLst>
          </p:cNvPr>
          <p:cNvSpPr/>
          <p:nvPr userDrawn="1"/>
        </p:nvSpPr>
        <p:spPr>
          <a:xfrm rot="10800000">
            <a:off x="6096000" y="0"/>
            <a:ext cx="6096000" cy="440802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0CC49F-4F16-4675-800E-BCBCF17C0F89}"/>
              </a:ext>
            </a:extLst>
          </p:cNvPr>
          <p:cNvSpPr/>
          <p:nvPr userDrawn="1"/>
        </p:nvSpPr>
        <p:spPr>
          <a:xfrm>
            <a:off x="7124778" y="460777"/>
            <a:ext cx="1679588" cy="1679588"/>
          </a:xfrm>
          <a:custGeom>
            <a:avLst/>
            <a:gdLst>
              <a:gd name="connsiteX0" fmla="*/ 418012 w 836024"/>
              <a:gd name="connsiteY0" fmla="*/ 0 h 836024"/>
              <a:gd name="connsiteX1" fmla="*/ 836024 w 836024"/>
              <a:gd name="connsiteY1" fmla="*/ 418012 h 836024"/>
              <a:gd name="connsiteX2" fmla="*/ 418012 w 836024"/>
              <a:gd name="connsiteY2" fmla="*/ 836024 h 836024"/>
              <a:gd name="connsiteX3" fmla="*/ 0 w 836024"/>
              <a:gd name="connsiteY3" fmla="*/ 418012 h 836024"/>
              <a:gd name="connsiteX4" fmla="*/ 418012 w 836024"/>
              <a:gd name="connsiteY4" fmla="*/ 0 h 83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024" h="836024">
                <a:moveTo>
                  <a:pt x="418012" y="0"/>
                </a:moveTo>
                <a:cubicBezTo>
                  <a:pt x="648874" y="0"/>
                  <a:pt x="836024" y="187150"/>
                  <a:pt x="836024" y="418012"/>
                </a:cubicBezTo>
                <a:cubicBezTo>
                  <a:pt x="836024" y="648874"/>
                  <a:pt x="648874" y="836024"/>
                  <a:pt x="418012" y="836024"/>
                </a:cubicBezTo>
                <a:cubicBezTo>
                  <a:pt x="187150" y="836024"/>
                  <a:pt x="0" y="648874"/>
                  <a:pt x="0" y="418012"/>
                </a:cubicBezTo>
                <a:cubicBezTo>
                  <a:pt x="0" y="187150"/>
                  <a:pt x="187150" y="0"/>
                  <a:pt x="418012" y="0"/>
                </a:cubicBezTo>
                <a:close/>
              </a:path>
            </a:pathLst>
          </a:cu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C8FFD7B-F15F-4A58-BDC7-A5EF0DB5BC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265709" y="601708"/>
            <a:ext cx="1397726" cy="1397726"/>
          </a:xfrm>
          <a:custGeom>
            <a:avLst/>
            <a:gdLst>
              <a:gd name="connsiteX0" fmla="*/ 698863 w 1397726"/>
              <a:gd name="connsiteY0" fmla="*/ 0 h 1397726"/>
              <a:gd name="connsiteX1" fmla="*/ 0 w 1397726"/>
              <a:gd name="connsiteY1" fmla="*/ 698863 h 1397726"/>
              <a:gd name="connsiteX2" fmla="*/ 698863 w 1397726"/>
              <a:gd name="connsiteY2" fmla="*/ 1397726 h 1397726"/>
              <a:gd name="connsiteX3" fmla="*/ 1397726 w 1397726"/>
              <a:gd name="connsiteY3" fmla="*/ 698863 h 1397726"/>
              <a:gd name="connsiteX4" fmla="*/ 698863 w 1397726"/>
              <a:gd name="connsiteY4" fmla="*/ 0 h 13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726" h="1397726">
                <a:moveTo>
                  <a:pt x="698863" y="0"/>
                </a:moveTo>
                <a:cubicBezTo>
                  <a:pt x="312892" y="0"/>
                  <a:pt x="0" y="312892"/>
                  <a:pt x="0" y="698863"/>
                </a:cubicBezTo>
                <a:cubicBezTo>
                  <a:pt x="0" y="1084834"/>
                  <a:pt x="312892" y="1397726"/>
                  <a:pt x="698863" y="1397726"/>
                </a:cubicBezTo>
                <a:cubicBezTo>
                  <a:pt x="1084834" y="1397726"/>
                  <a:pt x="1397726" y="1084834"/>
                  <a:pt x="1397726" y="698863"/>
                </a:cubicBezTo>
                <a:cubicBezTo>
                  <a:pt x="1397726" y="312892"/>
                  <a:pt x="1084834" y="0"/>
                  <a:pt x="698863" y="0"/>
                </a:cubicBezTo>
                <a:close/>
              </a:path>
            </a:pathLst>
          </a:cu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87A44AB-BC54-4D2A-AC76-74C394275423}"/>
              </a:ext>
            </a:extLst>
          </p:cNvPr>
          <p:cNvSpPr/>
          <p:nvPr userDrawn="1"/>
        </p:nvSpPr>
        <p:spPr>
          <a:xfrm>
            <a:off x="8416491" y="1748480"/>
            <a:ext cx="2943030" cy="2943030"/>
          </a:xfrm>
          <a:custGeom>
            <a:avLst/>
            <a:gdLst>
              <a:gd name="connsiteX0" fmla="*/ 418012 w 836024"/>
              <a:gd name="connsiteY0" fmla="*/ 0 h 836024"/>
              <a:gd name="connsiteX1" fmla="*/ 836024 w 836024"/>
              <a:gd name="connsiteY1" fmla="*/ 418012 h 836024"/>
              <a:gd name="connsiteX2" fmla="*/ 418012 w 836024"/>
              <a:gd name="connsiteY2" fmla="*/ 836024 h 836024"/>
              <a:gd name="connsiteX3" fmla="*/ 0 w 836024"/>
              <a:gd name="connsiteY3" fmla="*/ 418012 h 836024"/>
              <a:gd name="connsiteX4" fmla="*/ 418012 w 836024"/>
              <a:gd name="connsiteY4" fmla="*/ 0 h 83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024" h="836024">
                <a:moveTo>
                  <a:pt x="418012" y="0"/>
                </a:moveTo>
                <a:cubicBezTo>
                  <a:pt x="648874" y="0"/>
                  <a:pt x="836024" y="187150"/>
                  <a:pt x="836024" y="418012"/>
                </a:cubicBezTo>
                <a:cubicBezTo>
                  <a:pt x="836024" y="648874"/>
                  <a:pt x="648874" y="836024"/>
                  <a:pt x="418012" y="836024"/>
                </a:cubicBezTo>
                <a:cubicBezTo>
                  <a:pt x="187150" y="836024"/>
                  <a:pt x="0" y="648874"/>
                  <a:pt x="0" y="418012"/>
                </a:cubicBezTo>
                <a:cubicBezTo>
                  <a:pt x="0" y="187150"/>
                  <a:pt x="187150" y="0"/>
                  <a:pt x="418012" y="0"/>
                </a:cubicBezTo>
                <a:close/>
              </a:path>
            </a:pathLst>
          </a:cu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C2DEA66-01C3-46EC-84F2-3FC8817D98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8663435" y="1995424"/>
            <a:ext cx="2449142" cy="2449142"/>
          </a:xfrm>
          <a:custGeom>
            <a:avLst/>
            <a:gdLst>
              <a:gd name="connsiteX0" fmla="*/ 698863 w 1397726"/>
              <a:gd name="connsiteY0" fmla="*/ 0 h 1397726"/>
              <a:gd name="connsiteX1" fmla="*/ 0 w 1397726"/>
              <a:gd name="connsiteY1" fmla="*/ 698863 h 1397726"/>
              <a:gd name="connsiteX2" fmla="*/ 698863 w 1397726"/>
              <a:gd name="connsiteY2" fmla="*/ 1397726 h 1397726"/>
              <a:gd name="connsiteX3" fmla="*/ 1397726 w 1397726"/>
              <a:gd name="connsiteY3" fmla="*/ 698863 h 1397726"/>
              <a:gd name="connsiteX4" fmla="*/ 698863 w 1397726"/>
              <a:gd name="connsiteY4" fmla="*/ 0 h 13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726" h="1397726">
                <a:moveTo>
                  <a:pt x="698863" y="0"/>
                </a:moveTo>
                <a:cubicBezTo>
                  <a:pt x="312892" y="0"/>
                  <a:pt x="0" y="312892"/>
                  <a:pt x="0" y="698863"/>
                </a:cubicBezTo>
                <a:cubicBezTo>
                  <a:pt x="0" y="1084834"/>
                  <a:pt x="312892" y="1397726"/>
                  <a:pt x="698863" y="1397726"/>
                </a:cubicBezTo>
                <a:cubicBezTo>
                  <a:pt x="1084834" y="1397726"/>
                  <a:pt x="1397726" y="1084834"/>
                  <a:pt x="1397726" y="698863"/>
                </a:cubicBezTo>
                <a:cubicBezTo>
                  <a:pt x="1397726" y="312892"/>
                  <a:pt x="1084834" y="0"/>
                  <a:pt x="698863" y="0"/>
                </a:cubicBezTo>
                <a:close/>
              </a:path>
            </a:pathLst>
          </a:cu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69999C-E087-4EFF-9BC0-9BF7C02DF0FA}"/>
              </a:ext>
            </a:extLst>
          </p:cNvPr>
          <p:cNvSpPr/>
          <p:nvPr userDrawn="1"/>
        </p:nvSpPr>
        <p:spPr>
          <a:xfrm>
            <a:off x="4675567" y="2307969"/>
            <a:ext cx="3493980" cy="3493980"/>
          </a:xfrm>
          <a:custGeom>
            <a:avLst/>
            <a:gdLst>
              <a:gd name="connsiteX0" fmla="*/ 418012 w 836024"/>
              <a:gd name="connsiteY0" fmla="*/ 0 h 836024"/>
              <a:gd name="connsiteX1" fmla="*/ 836024 w 836024"/>
              <a:gd name="connsiteY1" fmla="*/ 418012 h 836024"/>
              <a:gd name="connsiteX2" fmla="*/ 418012 w 836024"/>
              <a:gd name="connsiteY2" fmla="*/ 836024 h 836024"/>
              <a:gd name="connsiteX3" fmla="*/ 0 w 836024"/>
              <a:gd name="connsiteY3" fmla="*/ 418012 h 836024"/>
              <a:gd name="connsiteX4" fmla="*/ 418012 w 836024"/>
              <a:gd name="connsiteY4" fmla="*/ 0 h 83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024" h="836024">
                <a:moveTo>
                  <a:pt x="418012" y="0"/>
                </a:moveTo>
                <a:cubicBezTo>
                  <a:pt x="648874" y="0"/>
                  <a:pt x="836024" y="187150"/>
                  <a:pt x="836024" y="418012"/>
                </a:cubicBezTo>
                <a:cubicBezTo>
                  <a:pt x="836024" y="648874"/>
                  <a:pt x="648874" y="836024"/>
                  <a:pt x="418012" y="836024"/>
                </a:cubicBezTo>
                <a:cubicBezTo>
                  <a:pt x="187150" y="836024"/>
                  <a:pt x="0" y="648874"/>
                  <a:pt x="0" y="418012"/>
                </a:cubicBezTo>
                <a:cubicBezTo>
                  <a:pt x="0" y="187150"/>
                  <a:pt x="187150" y="0"/>
                  <a:pt x="418012" y="0"/>
                </a:cubicBezTo>
                <a:close/>
              </a:path>
            </a:pathLst>
          </a:cu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E3599EB-92C2-4117-8DD9-3A5519353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968740" y="2601142"/>
            <a:ext cx="2907634" cy="2907634"/>
          </a:xfrm>
          <a:custGeom>
            <a:avLst/>
            <a:gdLst>
              <a:gd name="connsiteX0" fmla="*/ 698863 w 1397726"/>
              <a:gd name="connsiteY0" fmla="*/ 0 h 1397726"/>
              <a:gd name="connsiteX1" fmla="*/ 0 w 1397726"/>
              <a:gd name="connsiteY1" fmla="*/ 698863 h 1397726"/>
              <a:gd name="connsiteX2" fmla="*/ 698863 w 1397726"/>
              <a:gd name="connsiteY2" fmla="*/ 1397726 h 1397726"/>
              <a:gd name="connsiteX3" fmla="*/ 1397726 w 1397726"/>
              <a:gd name="connsiteY3" fmla="*/ 698863 h 1397726"/>
              <a:gd name="connsiteX4" fmla="*/ 698863 w 1397726"/>
              <a:gd name="connsiteY4" fmla="*/ 0 h 13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726" h="1397726">
                <a:moveTo>
                  <a:pt x="698863" y="0"/>
                </a:moveTo>
                <a:cubicBezTo>
                  <a:pt x="312892" y="0"/>
                  <a:pt x="0" y="312892"/>
                  <a:pt x="0" y="698863"/>
                </a:cubicBezTo>
                <a:cubicBezTo>
                  <a:pt x="0" y="1084834"/>
                  <a:pt x="312892" y="1397726"/>
                  <a:pt x="698863" y="1397726"/>
                </a:cubicBezTo>
                <a:cubicBezTo>
                  <a:pt x="1084834" y="1397726"/>
                  <a:pt x="1397726" y="1084834"/>
                  <a:pt x="1397726" y="698863"/>
                </a:cubicBezTo>
                <a:cubicBezTo>
                  <a:pt x="1397726" y="312892"/>
                  <a:pt x="1084834" y="0"/>
                  <a:pt x="698863" y="0"/>
                </a:cubicBezTo>
                <a:close/>
              </a:path>
            </a:pathLst>
          </a:cu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B4B8194-2176-44D3-8A10-2D0EC57022AC}"/>
              </a:ext>
            </a:extLst>
          </p:cNvPr>
          <p:cNvSpPr/>
          <p:nvPr userDrawn="1"/>
        </p:nvSpPr>
        <p:spPr>
          <a:xfrm rot="16200000" flipH="1">
            <a:off x="9524188" y="-356101"/>
            <a:ext cx="2307971" cy="3020174"/>
          </a:xfrm>
          <a:prstGeom prst="rtTriangle">
            <a:avLst/>
          </a:prstGeom>
          <a:solidFill>
            <a:schemeClr val="accent2"/>
          </a:solidFill>
          <a:ln w="38100">
            <a:noFill/>
          </a:ln>
          <a:effectLst>
            <a:outerShdw blurRad="419100" dist="292100" dir="108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18517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0B435E41-60D7-4251-A979-412A4913B9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300445" y="0"/>
            <a:ext cx="2848114" cy="2436223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C9DBFA-B21D-40DC-9873-48FF12CDA728}"/>
              </a:ext>
            </a:extLst>
          </p:cNvPr>
          <p:cNvSpPr/>
          <p:nvPr userDrawn="1"/>
        </p:nvSpPr>
        <p:spPr>
          <a:xfrm>
            <a:off x="3383280" y="0"/>
            <a:ext cx="2848114" cy="13324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25E892D-4B7C-44AC-9276-E42DA812EF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3383280" y="1561011"/>
            <a:ext cx="2848114" cy="2436223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B7D95F2-FF98-4900-8E9A-DBB94CCE70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flipH="1">
            <a:off x="300445" y="2720339"/>
            <a:ext cx="2848114" cy="4137661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5F112CA-1B03-41C8-8F40-D73B68C889B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flipH="1">
            <a:off x="3383280" y="4225834"/>
            <a:ext cx="2848114" cy="2632166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286954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82E541-6815-4497-88C2-42016C1E6D1A}"/>
              </a:ext>
            </a:extLst>
          </p:cNvPr>
          <p:cNvSpPr/>
          <p:nvPr userDrawn="1"/>
        </p:nvSpPr>
        <p:spPr>
          <a:xfrm>
            <a:off x="1" y="0"/>
            <a:ext cx="12188260" cy="3801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1F4651-C603-4F74-81E1-C82A48FB33B1}"/>
              </a:ext>
            </a:extLst>
          </p:cNvPr>
          <p:cNvSpPr/>
          <p:nvPr userDrawn="1"/>
        </p:nvSpPr>
        <p:spPr>
          <a:xfrm>
            <a:off x="626081" y="453933"/>
            <a:ext cx="3493980" cy="2893423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551577-96BB-4C2D-9A20-B4832BA21D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flipH="1">
            <a:off x="626081" y="4140926"/>
            <a:ext cx="5696342" cy="2468880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15DF1FE-33CE-40E3-9542-3CF12C8132A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flipH="1">
            <a:off x="6544491" y="4140926"/>
            <a:ext cx="5021428" cy="2468880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54657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E2BD87-ACD2-48AB-A228-490A717D0E46}"/>
              </a:ext>
            </a:extLst>
          </p:cNvPr>
          <p:cNvSpPr/>
          <p:nvPr userDrawn="1"/>
        </p:nvSpPr>
        <p:spPr>
          <a:xfrm>
            <a:off x="1" y="1"/>
            <a:ext cx="121882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89B0EE-3D3A-4BDC-BA7A-331D9EE4740C}"/>
              </a:ext>
            </a:extLst>
          </p:cNvPr>
          <p:cNvSpPr/>
          <p:nvPr userDrawn="1"/>
        </p:nvSpPr>
        <p:spPr>
          <a:xfrm>
            <a:off x="8362950" y="0"/>
            <a:ext cx="3825311" cy="2000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0165C6-1CCC-4403-B68C-BBA31F5187C7}"/>
              </a:ext>
            </a:extLst>
          </p:cNvPr>
          <p:cNvSpPr/>
          <p:nvPr userDrawn="1"/>
        </p:nvSpPr>
        <p:spPr>
          <a:xfrm>
            <a:off x="7758401" y="453933"/>
            <a:ext cx="3493980" cy="2893423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419100" dist="292100" dir="108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96E2113-B9CD-48F1-BCFA-3E553C253E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flipH="1">
            <a:off x="8134328" y="878476"/>
            <a:ext cx="2742126" cy="3032342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E0DFE1-0C83-4213-93EB-9E3E333F5778}"/>
              </a:ext>
            </a:extLst>
          </p:cNvPr>
          <p:cNvSpPr/>
          <p:nvPr userDrawn="1"/>
        </p:nvSpPr>
        <p:spPr>
          <a:xfrm>
            <a:off x="939619" y="3347356"/>
            <a:ext cx="3493980" cy="2893423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96E7113-6654-46F8-8D33-1C93F69C0C9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flipH="1">
            <a:off x="1315546" y="2737546"/>
            <a:ext cx="2742126" cy="3032342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72100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A2FED8-D263-4FB9-87EA-9954B21E6B9F}"/>
              </a:ext>
            </a:extLst>
          </p:cNvPr>
          <p:cNvSpPr/>
          <p:nvPr userDrawn="1"/>
        </p:nvSpPr>
        <p:spPr>
          <a:xfrm>
            <a:off x="1" y="1"/>
            <a:ext cx="121882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D508E3-14E7-4963-A6BF-CCED6CFBC421}"/>
              </a:ext>
            </a:extLst>
          </p:cNvPr>
          <p:cNvSpPr/>
          <p:nvPr userDrawn="1"/>
        </p:nvSpPr>
        <p:spPr>
          <a:xfrm>
            <a:off x="1" y="0"/>
            <a:ext cx="2038350" cy="384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541997-3CF2-4371-8719-48015F1DEEC6}"/>
              </a:ext>
            </a:extLst>
          </p:cNvPr>
          <p:cNvSpPr/>
          <p:nvPr userDrawn="1"/>
        </p:nvSpPr>
        <p:spPr>
          <a:xfrm>
            <a:off x="628649" y="535577"/>
            <a:ext cx="10934702" cy="2893423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C55AA6BC-6EAA-4F77-8BE4-68C1F3A6FBC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flipH="1">
            <a:off x="1315546" y="2299396"/>
            <a:ext cx="2742126" cy="3032342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2AAC55E-0855-410E-8DA2-FFC63F4353F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4401646" y="2299396"/>
            <a:ext cx="2742126" cy="3032342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345166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8F5CD1B-91BC-44CA-B2C9-D5C47C6F78A9}"/>
              </a:ext>
            </a:extLst>
          </p:cNvPr>
          <p:cNvSpPr/>
          <p:nvPr userDrawn="1"/>
        </p:nvSpPr>
        <p:spPr>
          <a:xfrm>
            <a:off x="0" y="4689566"/>
            <a:ext cx="12188261" cy="2168434"/>
          </a:xfrm>
          <a:prstGeom prst="rect">
            <a:avLst/>
          </a:prstGeom>
          <a:gradFill flip="none" rotWithShape="1">
            <a:gsLst>
              <a:gs pos="25000">
                <a:srgbClr val="F6F6F6"/>
              </a:gs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940AA1-535E-435D-84CC-EF25B41BFB09}"/>
              </a:ext>
            </a:extLst>
          </p:cNvPr>
          <p:cNvSpPr/>
          <p:nvPr userDrawn="1"/>
        </p:nvSpPr>
        <p:spPr>
          <a:xfrm>
            <a:off x="1" y="1"/>
            <a:ext cx="12188260" cy="4689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DF7531-1E43-442C-A27B-42BDC334D30E}"/>
              </a:ext>
            </a:extLst>
          </p:cNvPr>
          <p:cNvGrpSpPr/>
          <p:nvPr userDrawn="1"/>
        </p:nvGrpSpPr>
        <p:grpSpPr>
          <a:xfrm>
            <a:off x="5447564" y="2008729"/>
            <a:ext cx="6086939" cy="3503937"/>
            <a:chOff x="5898415" y="1976415"/>
            <a:chExt cx="5654530" cy="3255020"/>
          </a:xfrm>
        </p:grpSpPr>
        <p:sp>
          <p:nvSpPr>
            <p:cNvPr id="3" name="Freeform 45">
              <a:extLst>
                <a:ext uri="{FF2B5EF4-FFF2-40B4-BE49-F238E27FC236}">
                  <a16:creationId xmlns:a16="http://schemas.microsoft.com/office/drawing/2014/main" id="{3F8D8F2E-09C0-4AB8-9E1B-E76E46937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Freeform 46">
              <a:extLst>
                <a:ext uri="{FF2B5EF4-FFF2-40B4-BE49-F238E27FC236}">
                  <a16:creationId xmlns:a16="http://schemas.microsoft.com/office/drawing/2014/main" id="{43BB36E8-77FA-4723-B77D-D4D496CE2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Freeform 47">
              <a:extLst>
                <a:ext uri="{FF2B5EF4-FFF2-40B4-BE49-F238E27FC236}">
                  <a16:creationId xmlns:a16="http://schemas.microsoft.com/office/drawing/2014/main" id="{CC7DB6A3-8472-4C88-8E29-A5378D43D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Freeform 48">
              <a:extLst>
                <a:ext uri="{FF2B5EF4-FFF2-40B4-BE49-F238E27FC236}">
                  <a16:creationId xmlns:a16="http://schemas.microsoft.com/office/drawing/2014/main" id="{36885157-ED21-4198-B77C-DF9BB67F7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50">
              <a:extLst>
                <a:ext uri="{FF2B5EF4-FFF2-40B4-BE49-F238E27FC236}">
                  <a16:creationId xmlns:a16="http://schemas.microsoft.com/office/drawing/2014/main" id="{B9A1288F-67B5-48E9-BC37-9664847D2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Freeform 51">
              <a:extLst>
                <a:ext uri="{FF2B5EF4-FFF2-40B4-BE49-F238E27FC236}">
                  <a16:creationId xmlns:a16="http://schemas.microsoft.com/office/drawing/2014/main" id="{1D97E869-9478-4911-BE38-28DEC2203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angle 52">
              <a:extLst>
                <a:ext uri="{FF2B5EF4-FFF2-40B4-BE49-F238E27FC236}">
                  <a16:creationId xmlns:a16="http://schemas.microsoft.com/office/drawing/2014/main" id="{203EF8AD-52D6-4446-A077-BF45E7E16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Oval 54">
              <a:extLst>
                <a:ext uri="{FF2B5EF4-FFF2-40B4-BE49-F238E27FC236}">
                  <a16:creationId xmlns:a16="http://schemas.microsoft.com/office/drawing/2014/main" id="{B902DB32-5E99-4C55-90CA-B42F2EA2F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Oval 55">
              <a:extLst>
                <a:ext uri="{FF2B5EF4-FFF2-40B4-BE49-F238E27FC236}">
                  <a16:creationId xmlns:a16="http://schemas.microsoft.com/office/drawing/2014/main" id="{FF571C9D-5CB6-40F8-B4A8-DAB8E6211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l 56">
              <a:extLst>
                <a:ext uri="{FF2B5EF4-FFF2-40B4-BE49-F238E27FC236}">
                  <a16:creationId xmlns:a16="http://schemas.microsoft.com/office/drawing/2014/main" id="{476E77B7-A33A-4BD7-A373-36EE92C70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l 57">
              <a:extLst>
                <a:ext uri="{FF2B5EF4-FFF2-40B4-BE49-F238E27FC236}">
                  <a16:creationId xmlns:a16="http://schemas.microsoft.com/office/drawing/2014/main" id="{63149765-1722-4454-9F8A-74F7088E5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AC3AC270-669E-4204-8204-F1EB67DB8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10F9E75-9E53-4C2A-A707-2DAD3392FFA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98999" y="2230541"/>
            <a:ext cx="4613778" cy="2957537"/>
          </a:xfrm>
          <a:prstGeom prst="rect">
            <a:avLst/>
          </a:prstGeom>
          <a:pattFill prst="shingle">
            <a:fgClr>
              <a:srgbClr val="0070C0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 strike="noStrike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152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69279F-27E4-4410-9A45-61901D4698A6}"/>
              </a:ext>
            </a:extLst>
          </p:cNvPr>
          <p:cNvSpPr/>
          <p:nvPr userDrawn="1"/>
        </p:nvSpPr>
        <p:spPr>
          <a:xfrm>
            <a:off x="0" y="0"/>
            <a:ext cx="12188261" cy="6858000"/>
          </a:xfrm>
          <a:prstGeom prst="rect">
            <a:avLst/>
          </a:prstGeom>
          <a:gradFill flip="none" rotWithShape="1">
            <a:gsLst>
              <a:gs pos="25000">
                <a:srgbClr val="F6F6F6"/>
              </a:gs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B5E4B823-BE0F-4E82-9977-EDD2B522795E}"/>
              </a:ext>
            </a:extLst>
          </p:cNvPr>
          <p:cNvSpPr/>
          <p:nvPr userDrawn="1"/>
        </p:nvSpPr>
        <p:spPr>
          <a:xfrm>
            <a:off x="0" y="0"/>
            <a:ext cx="7354389" cy="6858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B67F7-ECAC-434F-B96C-A8460770B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278">
            <a:off x="-1753905" y="-208890"/>
            <a:ext cx="6988154" cy="6988154"/>
          </a:xfrm>
          <a:prstGeom prst="rect">
            <a:avLst/>
          </a:prstGeom>
          <a:effectLst>
            <a:outerShdw blurRad="101600" dist="88900" dir="2700000" algn="tl" rotWithShape="0">
              <a:prstClr val="black">
                <a:alpha val="36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01D8AA-E657-4472-9B42-B0582E80C9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278">
            <a:off x="1491906" y="-2147032"/>
            <a:ext cx="6988154" cy="6988154"/>
          </a:xfrm>
          <a:prstGeom prst="rect">
            <a:avLst/>
          </a:prstGeom>
          <a:effectLst>
            <a:outerShdw blurRad="101600" dist="88900" dir="2700000" algn="tl" rotWithShape="0">
              <a:prstClr val="black">
                <a:alpha val="36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B06C1-E313-4C72-A0CF-34F1B9670B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278">
            <a:off x="632229" y="3391689"/>
            <a:ext cx="6988154" cy="6988154"/>
          </a:xfrm>
          <a:prstGeom prst="rect">
            <a:avLst/>
          </a:prstGeom>
          <a:effectLst>
            <a:outerShdw blurRad="101600" dist="88900" dir="2700000" algn="tl" rotWithShape="0">
              <a:prstClr val="black">
                <a:alpha val="36000"/>
              </a:prstClr>
            </a:outerShdw>
          </a:effectLst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CBCC050-F201-4591-BBDB-FFF611A3BF6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rot="697278">
            <a:off x="374581" y="1283355"/>
            <a:ext cx="2251736" cy="3948132"/>
          </a:xfrm>
          <a:custGeom>
            <a:avLst/>
            <a:gdLst>
              <a:gd name="connsiteX0" fmla="*/ 0 w 2209800"/>
              <a:gd name="connsiteY0" fmla="*/ 0 h 3874604"/>
              <a:gd name="connsiteX1" fmla="*/ 2171700 w 2209800"/>
              <a:gd name="connsiteY1" fmla="*/ 0 h 3874604"/>
              <a:gd name="connsiteX2" fmla="*/ 2209800 w 2209800"/>
              <a:gd name="connsiteY2" fmla="*/ 3874604 h 3874604"/>
              <a:gd name="connsiteX3" fmla="*/ 38100 w 2209800"/>
              <a:gd name="connsiteY3" fmla="*/ 3874604 h 3874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9800" h="3874604">
                <a:moveTo>
                  <a:pt x="0" y="0"/>
                </a:moveTo>
                <a:lnTo>
                  <a:pt x="2171700" y="0"/>
                </a:lnTo>
                <a:lnTo>
                  <a:pt x="2209800" y="3874604"/>
                </a:lnTo>
                <a:lnTo>
                  <a:pt x="38100" y="3874604"/>
                </a:lnTo>
                <a:close/>
              </a:path>
            </a:pathLst>
          </a:custGeom>
          <a:pattFill prst="shingle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45D70F6B-CA72-45E6-82A8-5F21A9E1ED7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 rot="697278">
            <a:off x="3620392" y="-654787"/>
            <a:ext cx="2251736" cy="3948132"/>
          </a:xfrm>
          <a:custGeom>
            <a:avLst/>
            <a:gdLst>
              <a:gd name="connsiteX0" fmla="*/ 0 w 2209800"/>
              <a:gd name="connsiteY0" fmla="*/ 0 h 3874604"/>
              <a:gd name="connsiteX1" fmla="*/ 2171700 w 2209800"/>
              <a:gd name="connsiteY1" fmla="*/ 0 h 3874604"/>
              <a:gd name="connsiteX2" fmla="*/ 2209800 w 2209800"/>
              <a:gd name="connsiteY2" fmla="*/ 3874604 h 3874604"/>
              <a:gd name="connsiteX3" fmla="*/ 38100 w 2209800"/>
              <a:gd name="connsiteY3" fmla="*/ 3874604 h 3874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9800" h="3874604">
                <a:moveTo>
                  <a:pt x="0" y="0"/>
                </a:moveTo>
                <a:lnTo>
                  <a:pt x="2171700" y="0"/>
                </a:lnTo>
                <a:lnTo>
                  <a:pt x="2209800" y="3874604"/>
                </a:lnTo>
                <a:lnTo>
                  <a:pt x="38100" y="3874604"/>
                </a:lnTo>
                <a:close/>
              </a:path>
            </a:pathLst>
          </a:custGeom>
          <a:pattFill prst="shingle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08D64A3-09CE-4337-AD6E-B667B01A000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 rot="697278">
            <a:off x="2760715" y="4883934"/>
            <a:ext cx="2251736" cy="3948132"/>
          </a:xfrm>
          <a:custGeom>
            <a:avLst/>
            <a:gdLst>
              <a:gd name="connsiteX0" fmla="*/ 0 w 2209800"/>
              <a:gd name="connsiteY0" fmla="*/ 0 h 3874604"/>
              <a:gd name="connsiteX1" fmla="*/ 2171700 w 2209800"/>
              <a:gd name="connsiteY1" fmla="*/ 0 h 3874604"/>
              <a:gd name="connsiteX2" fmla="*/ 2209800 w 2209800"/>
              <a:gd name="connsiteY2" fmla="*/ 3874604 h 3874604"/>
              <a:gd name="connsiteX3" fmla="*/ 38100 w 2209800"/>
              <a:gd name="connsiteY3" fmla="*/ 3874604 h 3874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9800" h="3874604">
                <a:moveTo>
                  <a:pt x="0" y="0"/>
                </a:moveTo>
                <a:lnTo>
                  <a:pt x="2171700" y="0"/>
                </a:lnTo>
                <a:lnTo>
                  <a:pt x="2209800" y="3874604"/>
                </a:lnTo>
                <a:lnTo>
                  <a:pt x="38100" y="3874604"/>
                </a:lnTo>
                <a:close/>
              </a:path>
            </a:pathLst>
          </a:custGeom>
          <a:pattFill prst="shingle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AE3F582F-EF7F-4059-ADD3-28EEC6315167}"/>
              </a:ext>
            </a:extLst>
          </p:cNvPr>
          <p:cNvSpPr/>
          <p:nvPr userDrawn="1"/>
        </p:nvSpPr>
        <p:spPr>
          <a:xfrm rot="10800000">
            <a:off x="10384971" y="0"/>
            <a:ext cx="1807029" cy="130666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896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B35177B-B083-4839-8E83-44C228FEDB53}"/>
              </a:ext>
            </a:extLst>
          </p:cNvPr>
          <p:cNvSpPr/>
          <p:nvPr userDrawn="1"/>
        </p:nvSpPr>
        <p:spPr>
          <a:xfrm>
            <a:off x="0" y="0"/>
            <a:ext cx="12188261" cy="6858000"/>
          </a:xfrm>
          <a:prstGeom prst="rect">
            <a:avLst/>
          </a:prstGeom>
          <a:gradFill flip="none" rotWithShape="1">
            <a:gsLst>
              <a:gs pos="25000">
                <a:srgbClr val="F6F6F6"/>
              </a:gs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91B72DF-D8C0-4E47-B82A-87DE68D79690}"/>
              </a:ext>
            </a:extLst>
          </p:cNvPr>
          <p:cNvSpPr/>
          <p:nvPr userDrawn="1"/>
        </p:nvSpPr>
        <p:spPr>
          <a:xfrm rot="5400000">
            <a:off x="6199419" y="-178588"/>
            <a:ext cx="5810254" cy="6167430"/>
          </a:xfrm>
          <a:custGeom>
            <a:avLst/>
            <a:gdLst>
              <a:gd name="connsiteX0" fmla="*/ 0 w 5810254"/>
              <a:gd name="connsiteY0" fmla="*/ 6167430 h 6167430"/>
              <a:gd name="connsiteX1" fmla="*/ 0 w 5810254"/>
              <a:gd name="connsiteY1" fmla="*/ 0 h 6167430"/>
              <a:gd name="connsiteX2" fmla="*/ 4564348 w 5810254"/>
              <a:gd name="connsiteY2" fmla="*/ 0 h 6167430"/>
              <a:gd name="connsiteX3" fmla="*/ 5810254 w 5810254"/>
              <a:gd name="connsiteY3" fmla="*/ 2491811 h 6167430"/>
              <a:gd name="connsiteX4" fmla="*/ 3972444 w 5810254"/>
              <a:gd name="connsiteY4" fmla="*/ 6167430 h 616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0254" h="6167430">
                <a:moveTo>
                  <a:pt x="0" y="6167430"/>
                </a:moveTo>
                <a:lnTo>
                  <a:pt x="0" y="0"/>
                </a:lnTo>
                <a:lnTo>
                  <a:pt x="4564348" y="0"/>
                </a:lnTo>
                <a:lnTo>
                  <a:pt x="5810254" y="2491811"/>
                </a:lnTo>
                <a:lnTo>
                  <a:pt x="3972444" y="616743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4314FE9-A960-4E49-9A89-D527DA537D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313371" y="0"/>
            <a:ext cx="5878628" cy="5470906"/>
          </a:xfrm>
          <a:custGeom>
            <a:avLst/>
            <a:gdLst>
              <a:gd name="connsiteX0" fmla="*/ 5878628 w 5878628"/>
              <a:gd name="connsiteY0" fmla="*/ 0 h 5470906"/>
              <a:gd name="connsiteX1" fmla="*/ 0 w 5878628"/>
              <a:gd name="connsiteY1" fmla="*/ 0 h 5470906"/>
              <a:gd name="connsiteX2" fmla="*/ 0 w 5878628"/>
              <a:gd name="connsiteY2" fmla="*/ 4223130 h 5470906"/>
              <a:gd name="connsiteX3" fmla="*/ 2495549 w 5878628"/>
              <a:gd name="connsiteY3" fmla="*/ 5470906 h 5470906"/>
              <a:gd name="connsiteX4" fmla="*/ 5878628 w 5878628"/>
              <a:gd name="connsiteY4" fmla="*/ 3779366 h 5470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8628" h="5470906">
                <a:moveTo>
                  <a:pt x="5878628" y="0"/>
                </a:moveTo>
                <a:lnTo>
                  <a:pt x="0" y="0"/>
                </a:lnTo>
                <a:lnTo>
                  <a:pt x="0" y="4223130"/>
                </a:lnTo>
                <a:lnTo>
                  <a:pt x="2495549" y="5470906"/>
                </a:lnTo>
                <a:lnTo>
                  <a:pt x="5878628" y="3779366"/>
                </a:lnTo>
                <a:close/>
              </a:path>
            </a:pathLst>
          </a:cu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0BD5095-4032-45FF-9107-136A6CCEA242}"/>
              </a:ext>
            </a:extLst>
          </p:cNvPr>
          <p:cNvSpPr/>
          <p:nvPr userDrawn="1"/>
        </p:nvSpPr>
        <p:spPr>
          <a:xfrm rot="16200000">
            <a:off x="29352" y="5999076"/>
            <a:ext cx="833309" cy="884535"/>
          </a:xfrm>
          <a:custGeom>
            <a:avLst/>
            <a:gdLst>
              <a:gd name="connsiteX0" fmla="*/ 0 w 5810254"/>
              <a:gd name="connsiteY0" fmla="*/ 6167430 h 6167430"/>
              <a:gd name="connsiteX1" fmla="*/ 0 w 5810254"/>
              <a:gd name="connsiteY1" fmla="*/ 0 h 6167430"/>
              <a:gd name="connsiteX2" fmla="*/ 4564348 w 5810254"/>
              <a:gd name="connsiteY2" fmla="*/ 0 h 6167430"/>
              <a:gd name="connsiteX3" fmla="*/ 5810254 w 5810254"/>
              <a:gd name="connsiteY3" fmla="*/ 2491811 h 6167430"/>
              <a:gd name="connsiteX4" fmla="*/ 3972444 w 5810254"/>
              <a:gd name="connsiteY4" fmla="*/ 6167430 h 616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0254" h="6167430">
                <a:moveTo>
                  <a:pt x="0" y="6167430"/>
                </a:moveTo>
                <a:lnTo>
                  <a:pt x="0" y="0"/>
                </a:lnTo>
                <a:lnTo>
                  <a:pt x="4564348" y="0"/>
                </a:lnTo>
                <a:lnTo>
                  <a:pt x="5810254" y="2491811"/>
                </a:lnTo>
                <a:lnTo>
                  <a:pt x="3972444" y="61674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F160FA24-38D1-4FC5-AD81-8A7815593E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4643901" y="961908"/>
            <a:ext cx="2087342" cy="2087342"/>
          </a:xfrm>
          <a:custGeom>
            <a:avLst/>
            <a:gdLst>
              <a:gd name="connsiteX0" fmla="*/ 667657 w 1335314"/>
              <a:gd name="connsiteY0" fmla="*/ 0 h 1335314"/>
              <a:gd name="connsiteX1" fmla="*/ 0 w 1335314"/>
              <a:gd name="connsiteY1" fmla="*/ 667657 h 1335314"/>
              <a:gd name="connsiteX2" fmla="*/ 667657 w 1335314"/>
              <a:gd name="connsiteY2" fmla="*/ 1335314 h 1335314"/>
              <a:gd name="connsiteX3" fmla="*/ 1335314 w 1335314"/>
              <a:gd name="connsiteY3" fmla="*/ 667657 h 1335314"/>
              <a:gd name="connsiteX4" fmla="*/ 667657 w 1335314"/>
              <a:gd name="connsiteY4" fmla="*/ 0 h 133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314" h="1335314">
                <a:moveTo>
                  <a:pt x="667657" y="0"/>
                </a:moveTo>
                <a:cubicBezTo>
                  <a:pt x="298920" y="0"/>
                  <a:pt x="0" y="298920"/>
                  <a:pt x="0" y="667657"/>
                </a:cubicBezTo>
                <a:cubicBezTo>
                  <a:pt x="0" y="1036394"/>
                  <a:pt x="298920" y="1335314"/>
                  <a:pt x="667657" y="1335314"/>
                </a:cubicBezTo>
                <a:cubicBezTo>
                  <a:pt x="1036394" y="1335314"/>
                  <a:pt x="1335314" y="1036394"/>
                  <a:pt x="1335314" y="667657"/>
                </a:cubicBezTo>
                <a:cubicBezTo>
                  <a:pt x="1335314" y="298920"/>
                  <a:pt x="1036394" y="0"/>
                  <a:pt x="667657" y="0"/>
                </a:cubicBezTo>
                <a:close/>
              </a:path>
            </a:pathLst>
          </a:cu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002424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FE6CA7-EF2E-4CFE-BDF5-1A87B6A0876A}"/>
              </a:ext>
            </a:extLst>
          </p:cNvPr>
          <p:cNvSpPr/>
          <p:nvPr userDrawn="1"/>
        </p:nvSpPr>
        <p:spPr>
          <a:xfrm>
            <a:off x="1" y="1"/>
            <a:ext cx="121882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89718E-D94B-4AB1-9028-4BFCF43CB398}"/>
              </a:ext>
            </a:extLst>
          </p:cNvPr>
          <p:cNvSpPr/>
          <p:nvPr userDrawn="1"/>
        </p:nvSpPr>
        <p:spPr>
          <a:xfrm>
            <a:off x="10126804" y="-1"/>
            <a:ext cx="2065195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115285-CE9D-4B07-9640-E8E08FE68805}"/>
              </a:ext>
            </a:extLst>
          </p:cNvPr>
          <p:cNvSpPr/>
          <p:nvPr userDrawn="1"/>
        </p:nvSpPr>
        <p:spPr>
          <a:xfrm>
            <a:off x="628649" y="3424744"/>
            <a:ext cx="10934702" cy="2893423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C4698-1D17-42FC-944E-257A28A185DE}"/>
              </a:ext>
            </a:extLst>
          </p:cNvPr>
          <p:cNvGrpSpPr/>
          <p:nvPr userDrawn="1"/>
        </p:nvGrpSpPr>
        <p:grpSpPr>
          <a:xfrm flipH="1">
            <a:off x="8055733" y="659136"/>
            <a:ext cx="3500424" cy="6269686"/>
            <a:chOff x="1125293" y="1739462"/>
            <a:chExt cx="2444532" cy="47804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C28076-914A-466C-9073-CA451267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293" y="1739462"/>
              <a:ext cx="2444532" cy="4780420"/>
            </a:xfrm>
            <a:prstGeom prst="rect">
              <a:avLst/>
            </a:prstGeom>
          </p:spPr>
        </p:pic>
        <p:sp>
          <p:nvSpPr>
            <p:cNvPr id="5" name="Rectangle 17">
              <a:extLst>
                <a:ext uri="{FF2B5EF4-FFF2-40B4-BE49-F238E27FC236}">
                  <a16:creationId xmlns:a16="http://schemas.microsoft.com/office/drawing/2014/main" id="{D0E53B03-7835-47F9-B5C5-174A263B61F0}"/>
                </a:ext>
              </a:extLst>
            </p:cNvPr>
            <p:cNvSpPr/>
            <p:nvPr/>
          </p:nvSpPr>
          <p:spPr>
            <a:xfrm>
              <a:off x="1669774" y="2389634"/>
              <a:ext cx="1506069" cy="2817975"/>
            </a:xfrm>
            <a:custGeom>
              <a:avLst/>
              <a:gdLst>
                <a:gd name="connsiteX0" fmla="*/ 0 w 1470206"/>
                <a:gd name="connsiteY0" fmla="*/ 0 h 2784028"/>
                <a:gd name="connsiteX1" fmla="*/ 1470206 w 1470206"/>
                <a:gd name="connsiteY1" fmla="*/ 0 h 2784028"/>
                <a:gd name="connsiteX2" fmla="*/ 1470206 w 1470206"/>
                <a:gd name="connsiteY2" fmla="*/ 2784028 h 2784028"/>
                <a:gd name="connsiteX3" fmla="*/ 0 w 1470206"/>
                <a:gd name="connsiteY3" fmla="*/ 2784028 h 2784028"/>
                <a:gd name="connsiteX4" fmla="*/ 0 w 1470206"/>
                <a:gd name="connsiteY4" fmla="*/ 0 h 2784028"/>
                <a:gd name="connsiteX0" fmla="*/ 0 w 1470206"/>
                <a:gd name="connsiteY0" fmla="*/ 0 h 2784028"/>
                <a:gd name="connsiteX1" fmla="*/ 1470206 w 1470206"/>
                <a:gd name="connsiteY1" fmla="*/ 198783 h 2784028"/>
                <a:gd name="connsiteX2" fmla="*/ 1470206 w 1470206"/>
                <a:gd name="connsiteY2" fmla="*/ 2784028 h 2784028"/>
                <a:gd name="connsiteX3" fmla="*/ 0 w 1470206"/>
                <a:gd name="connsiteY3" fmla="*/ 2784028 h 2784028"/>
                <a:gd name="connsiteX4" fmla="*/ 0 w 1470206"/>
                <a:gd name="connsiteY4" fmla="*/ 0 h 2784028"/>
                <a:gd name="connsiteX0" fmla="*/ 0 w 1470206"/>
                <a:gd name="connsiteY0" fmla="*/ 0 h 2784028"/>
                <a:gd name="connsiteX1" fmla="*/ 1470206 w 1470206"/>
                <a:gd name="connsiteY1" fmla="*/ 198783 h 2784028"/>
                <a:gd name="connsiteX2" fmla="*/ 1470206 w 1470206"/>
                <a:gd name="connsiteY2" fmla="*/ 2784028 h 2784028"/>
                <a:gd name="connsiteX3" fmla="*/ 0 w 1470206"/>
                <a:gd name="connsiteY3" fmla="*/ 2784028 h 2784028"/>
                <a:gd name="connsiteX4" fmla="*/ 0 w 1470206"/>
                <a:gd name="connsiteY4" fmla="*/ 0 h 2784028"/>
                <a:gd name="connsiteX0" fmla="*/ 9939 w 1480145"/>
                <a:gd name="connsiteY0" fmla="*/ 0 h 2784028"/>
                <a:gd name="connsiteX1" fmla="*/ 1480145 w 1480145"/>
                <a:gd name="connsiteY1" fmla="*/ 198783 h 2784028"/>
                <a:gd name="connsiteX2" fmla="*/ 1480145 w 1480145"/>
                <a:gd name="connsiteY2" fmla="*/ 2784028 h 2784028"/>
                <a:gd name="connsiteX3" fmla="*/ 0 w 1480145"/>
                <a:gd name="connsiteY3" fmla="*/ 2704515 h 2784028"/>
                <a:gd name="connsiteX4" fmla="*/ 9939 w 1480145"/>
                <a:gd name="connsiteY4" fmla="*/ 0 h 2784028"/>
                <a:gd name="connsiteX0" fmla="*/ 9939 w 1480145"/>
                <a:gd name="connsiteY0" fmla="*/ 0 h 2784028"/>
                <a:gd name="connsiteX1" fmla="*/ 1480145 w 1480145"/>
                <a:gd name="connsiteY1" fmla="*/ 198783 h 2784028"/>
                <a:gd name="connsiteX2" fmla="*/ 1480145 w 1480145"/>
                <a:gd name="connsiteY2" fmla="*/ 2784028 h 2784028"/>
                <a:gd name="connsiteX3" fmla="*/ 0 w 1480145"/>
                <a:gd name="connsiteY3" fmla="*/ 2744272 h 2784028"/>
                <a:gd name="connsiteX4" fmla="*/ 9939 w 1480145"/>
                <a:gd name="connsiteY4" fmla="*/ 0 h 2784028"/>
                <a:gd name="connsiteX0" fmla="*/ 19878 w 1480145"/>
                <a:gd name="connsiteY0" fmla="*/ 0 h 2793971"/>
                <a:gd name="connsiteX1" fmla="*/ 1480145 w 1480145"/>
                <a:gd name="connsiteY1" fmla="*/ 208726 h 2793971"/>
                <a:gd name="connsiteX2" fmla="*/ 1480145 w 1480145"/>
                <a:gd name="connsiteY2" fmla="*/ 2793971 h 2793971"/>
                <a:gd name="connsiteX3" fmla="*/ 0 w 1480145"/>
                <a:gd name="connsiteY3" fmla="*/ 2754215 h 2793971"/>
                <a:gd name="connsiteX4" fmla="*/ 19878 w 1480145"/>
                <a:gd name="connsiteY4" fmla="*/ 0 h 279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145" h="2793971">
                  <a:moveTo>
                    <a:pt x="19878" y="0"/>
                  </a:moveTo>
                  <a:lnTo>
                    <a:pt x="1480145" y="208726"/>
                  </a:lnTo>
                  <a:lnTo>
                    <a:pt x="1480145" y="2793971"/>
                  </a:lnTo>
                  <a:lnTo>
                    <a:pt x="0" y="2754215"/>
                  </a:lnTo>
                  <a:lnTo>
                    <a:pt x="19878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58"/>
            </a:p>
          </p:txBody>
        </p:sp>
      </p:grp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B9550F6-7802-4952-B92A-4E3F83ACB2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8608694" y="1510536"/>
            <a:ext cx="2160906" cy="3720816"/>
          </a:xfrm>
          <a:custGeom>
            <a:avLst/>
            <a:gdLst>
              <a:gd name="connsiteX0" fmla="*/ 28542 w 1837653"/>
              <a:gd name="connsiteY0" fmla="*/ 0 h 3164212"/>
              <a:gd name="connsiteX1" fmla="*/ 1836281 w 1837653"/>
              <a:gd name="connsiteY1" fmla="*/ 237592 h 3164212"/>
              <a:gd name="connsiteX2" fmla="*/ 1836280 w 1837653"/>
              <a:gd name="connsiteY2" fmla="*/ 3164212 h 3164212"/>
              <a:gd name="connsiteX3" fmla="*/ 0 w 1837653"/>
              <a:gd name="connsiteY3" fmla="*/ 3121013 h 3164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7653" h="3164212">
                <a:moveTo>
                  <a:pt x="28542" y="0"/>
                </a:moveTo>
                <a:lnTo>
                  <a:pt x="1836281" y="237592"/>
                </a:lnTo>
                <a:cubicBezTo>
                  <a:pt x="1831523" y="1183532"/>
                  <a:pt x="1841037" y="2218271"/>
                  <a:pt x="1836280" y="3164212"/>
                </a:cubicBezTo>
                <a:lnTo>
                  <a:pt x="0" y="3121013"/>
                </a:lnTo>
                <a:close/>
              </a:path>
            </a:pathLst>
          </a:custGeom>
          <a:pattFill prst="wave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446580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E269CE5-286F-46D8-BE55-D3D26F413692}"/>
              </a:ext>
            </a:extLst>
          </p:cNvPr>
          <p:cNvSpPr/>
          <p:nvPr userDrawn="1"/>
        </p:nvSpPr>
        <p:spPr>
          <a:xfrm>
            <a:off x="0" y="0"/>
            <a:ext cx="12188261" cy="6858000"/>
          </a:xfrm>
          <a:prstGeom prst="rect">
            <a:avLst/>
          </a:prstGeom>
          <a:gradFill flip="none" rotWithShape="1">
            <a:gsLst>
              <a:gs pos="25000">
                <a:srgbClr val="F6F6F6"/>
              </a:gs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F1AF7FC2-4E44-4D1D-9B5F-B27C6C585682}"/>
              </a:ext>
            </a:extLst>
          </p:cNvPr>
          <p:cNvSpPr/>
          <p:nvPr userDrawn="1"/>
        </p:nvSpPr>
        <p:spPr>
          <a:xfrm flipH="1" flipV="1">
            <a:off x="0" y="0"/>
            <a:ext cx="12191999" cy="6858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1D43C9AA-D544-4B4C-A0A2-D0492E755D7C}"/>
              </a:ext>
            </a:extLst>
          </p:cNvPr>
          <p:cNvSpPr/>
          <p:nvPr userDrawn="1"/>
        </p:nvSpPr>
        <p:spPr>
          <a:xfrm rot="19800000" flipH="1">
            <a:off x="2741759" y="898134"/>
            <a:ext cx="3406448" cy="3352914"/>
          </a:xfrm>
          <a:prstGeom prst="diamond">
            <a:avLst/>
          </a:prstGeom>
          <a:noFill/>
          <a:ln w="190500">
            <a:solidFill>
              <a:schemeClr val="accent1"/>
            </a:solidFill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4CD9B577-B02B-4A0F-B55F-3888E115069A}"/>
              </a:ext>
            </a:extLst>
          </p:cNvPr>
          <p:cNvSpPr/>
          <p:nvPr userDrawn="1"/>
        </p:nvSpPr>
        <p:spPr>
          <a:xfrm rot="19800000" flipH="1">
            <a:off x="6001139" y="1151893"/>
            <a:ext cx="3406448" cy="3352914"/>
          </a:xfrm>
          <a:prstGeom prst="diamond">
            <a:avLst/>
          </a:prstGeom>
          <a:noFill/>
          <a:ln w="190500">
            <a:solidFill>
              <a:schemeClr val="accent1"/>
            </a:solidFill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5" name="pasted-image.tiff">
            <a:extLst>
              <a:ext uri="{FF2B5EF4-FFF2-40B4-BE49-F238E27FC236}">
                <a16:creationId xmlns:a16="http://schemas.microsoft.com/office/drawing/2014/main" id="{1BEB2B8F-BBC3-43D4-926F-EF32168DE9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900000">
            <a:off x="1250514" y="629326"/>
            <a:ext cx="4644018" cy="2537740"/>
          </a:xfrm>
          <a:prstGeom prst="rect">
            <a:avLst/>
          </a:prstGeom>
          <a:ln w="12700">
            <a:miter lim="400000"/>
          </a:ln>
          <a:effectLst>
            <a:outerShdw blurRad="12700" sx="101000" sy="101000" algn="ctr" rotWithShape="0">
              <a:prstClr val="black">
                <a:alpha val="17000"/>
              </a:prstClr>
            </a:outerShdw>
          </a:effectLst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51DF1E9-D140-4620-BF08-4D70B367818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900000">
            <a:off x="1892177" y="757458"/>
            <a:ext cx="3360692" cy="2115182"/>
          </a:xfrm>
          <a:custGeom>
            <a:avLst/>
            <a:gdLst>
              <a:gd name="connsiteX0" fmla="*/ 0 w 5619750"/>
              <a:gd name="connsiteY0" fmla="*/ 0 h 3467159"/>
              <a:gd name="connsiteX1" fmla="*/ 5619750 w 5619750"/>
              <a:gd name="connsiteY1" fmla="*/ 0 h 3467159"/>
              <a:gd name="connsiteX2" fmla="*/ 5619750 w 5619750"/>
              <a:gd name="connsiteY2" fmla="*/ 3467159 h 3467159"/>
              <a:gd name="connsiteX3" fmla="*/ 0 w 5619750"/>
              <a:gd name="connsiteY3" fmla="*/ 3467159 h 34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0" h="3467159">
                <a:moveTo>
                  <a:pt x="0" y="0"/>
                </a:moveTo>
                <a:lnTo>
                  <a:pt x="5619750" y="0"/>
                </a:lnTo>
                <a:lnTo>
                  <a:pt x="5619750" y="3467159"/>
                </a:lnTo>
                <a:lnTo>
                  <a:pt x="0" y="3467159"/>
                </a:lnTo>
                <a:close/>
              </a:path>
            </a:pathLst>
          </a:custGeom>
          <a:pattFill prst="dashUp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  <p:pic>
        <p:nvPicPr>
          <p:cNvPr id="7" name="pasted-image.tiff">
            <a:extLst>
              <a:ext uri="{FF2B5EF4-FFF2-40B4-BE49-F238E27FC236}">
                <a16:creationId xmlns:a16="http://schemas.microsoft.com/office/drawing/2014/main" id="{24CA8AD5-00AF-40AB-BBF0-FAF386D796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900000">
            <a:off x="6254813" y="2607950"/>
            <a:ext cx="4644018" cy="2537740"/>
          </a:xfrm>
          <a:prstGeom prst="rect">
            <a:avLst/>
          </a:prstGeom>
          <a:ln w="12700">
            <a:miter lim="400000"/>
          </a:ln>
          <a:effectLst>
            <a:outerShdw blurRad="12700" sx="101000" sy="101000" algn="ctr" rotWithShape="0">
              <a:prstClr val="black">
                <a:alpha val="17000"/>
              </a:prstClr>
            </a:outerShdw>
          </a:effectLst>
        </p:spPr>
      </p:pic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6D40566B-1A73-4922-B106-D8A4B071F3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900000">
            <a:off x="6896476" y="2736082"/>
            <a:ext cx="3360692" cy="2115182"/>
          </a:xfrm>
          <a:custGeom>
            <a:avLst/>
            <a:gdLst>
              <a:gd name="connsiteX0" fmla="*/ 0 w 5619750"/>
              <a:gd name="connsiteY0" fmla="*/ 0 h 3467159"/>
              <a:gd name="connsiteX1" fmla="*/ 5619750 w 5619750"/>
              <a:gd name="connsiteY1" fmla="*/ 0 h 3467159"/>
              <a:gd name="connsiteX2" fmla="*/ 5619750 w 5619750"/>
              <a:gd name="connsiteY2" fmla="*/ 3467159 h 3467159"/>
              <a:gd name="connsiteX3" fmla="*/ 0 w 5619750"/>
              <a:gd name="connsiteY3" fmla="*/ 3467159 h 34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0" h="3467159">
                <a:moveTo>
                  <a:pt x="0" y="0"/>
                </a:moveTo>
                <a:lnTo>
                  <a:pt x="5619750" y="0"/>
                </a:lnTo>
                <a:lnTo>
                  <a:pt x="5619750" y="3467159"/>
                </a:lnTo>
                <a:lnTo>
                  <a:pt x="0" y="3467159"/>
                </a:lnTo>
                <a:close/>
              </a:path>
            </a:pathLst>
          </a:custGeom>
          <a:pattFill prst="dashUpDiag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45995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AFE2D1-1C56-45C2-9C4D-0F55BC65E1EA}"/>
              </a:ext>
            </a:extLst>
          </p:cNvPr>
          <p:cNvSpPr/>
          <p:nvPr userDrawn="1"/>
        </p:nvSpPr>
        <p:spPr>
          <a:xfrm flipH="1">
            <a:off x="4800436" y="4405512"/>
            <a:ext cx="692540" cy="68165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C01B60-2008-4CB8-A2B1-A9569C6B1122}"/>
              </a:ext>
            </a:extLst>
          </p:cNvPr>
          <p:cNvSpPr/>
          <p:nvPr userDrawn="1"/>
        </p:nvSpPr>
        <p:spPr>
          <a:xfrm>
            <a:off x="0" y="1802675"/>
            <a:ext cx="12192000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97B431-B9A5-4F72-9C91-3B9542E26A6E}"/>
              </a:ext>
            </a:extLst>
          </p:cNvPr>
          <p:cNvSpPr/>
          <p:nvPr userDrawn="1"/>
        </p:nvSpPr>
        <p:spPr>
          <a:xfrm flipH="1">
            <a:off x="1238133" y="1397277"/>
            <a:ext cx="1338374" cy="1317340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C18819-A952-4BB3-91F2-8BD11B3AA686}"/>
              </a:ext>
            </a:extLst>
          </p:cNvPr>
          <p:cNvSpPr/>
          <p:nvPr userDrawn="1"/>
        </p:nvSpPr>
        <p:spPr>
          <a:xfrm flipH="1">
            <a:off x="3899248" y="3429000"/>
            <a:ext cx="1338374" cy="1317340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D4286E-43B2-41DA-8FC0-7576912875F3}"/>
              </a:ext>
            </a:extLst>
          </p:cNvPr>
          <p:cNvSpPr/>
          <p:nvPr userDrawn="1"/>
        </p:nvSpPr>
        <p:spPr>
          <a:xfrm flipH="1">
            <a:off x="4325783" y="976512"/>
            <a:ext cx="692540" cy="681656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8B4CF131-5C02-438A-95CA-5C61FA7D13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37534" y="1438867"/>
            <a:ext cx="2054417" cy="372096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E9B35A-2087-41DC-8FB5-B52885F6CF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" y="788738"/>
            <a:ext cx="4652565" cy="6069262"/>
          </a:xfrm>
          <a:prstGeom prst="rect">
            <a:avLst/>
          </a:prstGeom>
          <a:effectLst>
            <a:outerShdw blurRad="660400" dist="254000" dir="2700000" algn="tl" rotWithShape="0">
              <a:prstClr val="black">
                <a:alpha val="15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D896DF-4013-46AE-8294-4881491B29A4}"/>
              </a:ext>
            </a:extLst>
          </p:cNvPr>
          <p:cNvSpPr/>
          <p:nvPr userDrawn="1"/>
        </p:nvSpPr>
        <p:spPr>
          <a:xfrm>
            <a:off x="8834721" y="3494019"/>
            <a:ext cx="2493140" cy="245395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30CEE302-E3DD-410B-9838-F40CAC4812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8980850" y="3635688"/>
            <a:ext cx="2200882" cy="2200882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1A10BB-8F2B-4F1E-93AC-3C175940635B}"/>
              </a:ext>
            </a:extLst>
          </p:cNvPr>
          <p:cNvSpPr/>
          <p:nvPr userDrawn="1"/>
        </p:nvSpPr>
        <p:spPr>
          <a:xfrm>
            <a:off x="5981115" y="3494019"/>
            <a:ext cx="2493140" cy="245395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3F082703-183A-4B5F-8CB2-40A17D42AF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6127244" y="3635688"/>
            <a:ext cx="2200882" cy="2200882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43721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939D37-7463-4339-88A9-FE0DE8E299E7}"/>
              </a:ext>
            </a:extLst>
          </p:cNvPr>
          <p:cNvSpPr/>
          <p:nvPr userDrawn="1"/>
        </p:nvSpPr>
        <p:spPr>
          <a:xfrm>
            <a:off x="1" y="0"/>
            <a:ext cx="121882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1A196B9A-575F-4493-ADA8-B3CFF73C2D88}"/>
              </a:ext>
            </a:extLst>
          </p:cNvPr>
          <p:cNvSpPr/>
          <p:nvPr userDrawn="1"/>
        </p:nvSpPr>
        <p:spPr>
          <a:xfrm rot="10800000">
            <a:off x="10384971" y="0"/>
            <a:ext cx="1807029" cy="130666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25D6B969-FA94-4A17-BD04-749CC577D843}"/>
              </a:ext>
            </a:extLst>
          </p:cNvPr>
          <p:cNvSpPr/>
          <p:nvPr userDrawn="1"/>
        </p:nvSpPr>
        <p:spPr>
          <a:xfrm>
            <a:off x="0" y="5551336"/>
            <a:ext cx="1807029" cy="130666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FD3D1E-BF7E-4B4E-99FF-34B0844698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540329" flipH="1">
            <a:off x="7062831" y="914725"/>
            <a:ext cx="2538094" cy="4230156"/>
          </a:xfrm>
          <a:prstGeom prst="rect">
            <a:avLst/>
          </a:prstGeom>
          <a:effectLst>
            <a:outerShdw blurRad="1270000" dist="1346200" dir="8100000" sx="90000" sy="9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88776A45-F121-4968-B744-7487CD9FA3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3228" y="1655443"/>
            <a:ext cx="2024920" cy="2931614"/>
          </a:xfrm>
          <a:custGeom>
            <a:avLst/>
            <a:gdLst>
              <a:gd name="connsiteX0" fmla="*/ 0 w 2927531"/>
              <a:gd name="connsiteY0" fmla="*/ 0 h 2821576"/>
              <a:gd name="connsiteX1" fmla="*/ 2927531 w 2927531"/>
              <a:gd name="connsiteY1" fmla="*/ 0 h 2821576"/>
              <a:gd name="connsiteX2" fmla="*/ 2927531 w 2927531"/>
              <a:gd name="connsiteY2" fmla="*/ 2821576 h 2821576"/>
              <a:gd name="connsiteX3" fmla="*/ 0 w 2927531"/>
              <a:gd name="connsiteY3" fmla="*/ 2821576 h 2821576"/>
              <a:gd name="connsiteX4" fmla="*/ 0 w 2927531"/>
              <a:gd name="connsiteY4" fmla="*/ 0 h 2821576"/>
              <a:gd name="connsiteX0" fmla="*/ 238125 w 2927531"/>
              <a:gd name="connsiteY0" fmla="*/ 0 h 3202576"/>
              <a:gd name="connsiteX1" fmla="*/ 2927531 w 2927531"/>
              <a:gd name="connsiteY1" fmla="*/ 381000 h 3202576"/>
              <a:gd name="connsiteX2" fmla="*/ 2927531 w 2927531"/>
              <a:gd name="connsiteY2" fmla="*/ 3202576 h 3202576"/>
              <a:gd name="connsiteX3" fmla="*/ 0 w 2927531"/>
              <a:gd name="connsiteY3" fmla="*/ 3202576 h 3202576"/>
              <a:gd name="connsiteX4" fmla="*/ 238125 w 2927531"/>
              <a:gd name="connsiteY4" fmla="*/ 0 h 3202576"/>
              <a:gd name="connsiteX0" fmla="*/ 238125 w 2927531"/>
              <a:gd name="connsiteY0" fmla="*/ 0 h 3202576"/>
              <a:gd name="connsiteX1" fmla="*/ 1851206 w 2927531"/>
              <a:gd name="connsiteY1" fmla="*/ 133350 h 3202576"/>
              <a:gd name="connsiteX2" fmla="*/ 2927531 w 2927531"/>
              <a:gd name="connsiteY2" fmla="*/ 3202576 h 3202576"/>
              <a:gd name="connsiteX3" fmla="*/ 0 w 2927531"/>
              <a:gd name="connsiteY3" fmla="*/ 3202576 h 3202576"/>
              <a:gd name="connsiteX4" fmla="*/ 238125 w 2927531"/>
              <a:gd name="connsiteY4" fmla="*/ 0 h 3202576"/>
              <a:gd name="connsiteX0" fmla="*/ 238125 w 2898956"/>
              <a:gd name="connsiteY0" fmla="*/ 0 h 3516901"/>
              <a:gd name="connsiteX1" fmla="*/ 1851206 w 2898956"/>
              <a:gd name="connsiteY1" fmla="*/ 133350 h 3516901"/>
              <a:gd name="connsiteX2" fmla="*/ 2898956 w 2898956"/>
              <a:gd name="connsiteY2" fmla="*/ 3516901 h 3516901"/>
              <a:gd name="connsiteX3" fmla="*/ 0 w 2898956"/>
              <a:gd name="connsiteY3" fmla="*/ 3202576 h 3516901"/>
              <a:gd name="connsiteX4" fmla="*/ 238125 w 2898956"/>
              <a:gd name="connsiteY4" fmla="*/ 0 h 3516901"/>
              <a:gd name="connsiteX0" fmla="*/ 0 w 2660831"/>
              <a:gd name="connsiteY0" fmla="*/ 0 h 3907426"/>
              <a:gd name="connsiteX1" fmla="*/ 1613081 w 2660831"/>
              <a:gd name="connsiteY1" fmla="*/ 133350 h 3907426"/>
              <a:gd name="connsiteX2" fmla="*/ 2660831 w 2660831"/>
              <a:gd name="connsiteY2" fmla="*/ 3516901 h 3907426"/>
              <a:gd name="connsiteX3" fmla="*/ 1238250 w 2660831"/>
              <a:gd name="connsiteY3" fmla="*/ 3907426 h 3907426"/>
              <a:gd name="connsiteX4" fmla="*/ 0 w 2660831"/>
              <a:gd name="connsiteY4" fmla="*/ 0 h 3907426"/>
              <a:gd name="connsiteX0" fmla="*/ 0 w 2698931"/>
              <a:gd name="connsiteY0" fmla="*/ 0 h 3907426"/>
              <a:gd name="connsiteX1" fmla="*/ 1613081 w 2698931"/>
              <a:gd name="connsiteY1" fmla="*/ 133350 h 3907426"/>
              <a:gd name="connsiteX2" fmla="*/ 2698931 w 2698931"/>
              <a:gd name="connsiteY2" fmla="*/ 3507376 h 3907426"/>
              <a:gd name="connsiteX3" fmla="*/ 1238250 w 2698931"/>
              <a:gd name="connsiteY3" fmla="*/ 3907426 h 3907426"/>
              <a:gd name="connsiteX4" fmla="*/ 0 w 2698931"/>
              <a:gd name="connsiteY4" fmla="*/ 0 h 390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8931" h="3907426">
                <a:moveTo>
                  <a:pt x="0" y="0"/>
                </a:moveTo>
                <a:lnTo>
                  <a:pt x="1613081" y="133350"/>
                </a:lnTo>
                <a:lnTo>
                  <a:pt x="2698931" y="3507376"/>
                </a:lnTo>
                <a:lnTo>
                  <a:pt x="1238250" y="3907426"/>
                </a:lnTo>
                <a:lnTo>
                  <a:pt x="0" y="0"/>
                </a:lnTo>
                <a:close/>
              </a:path>
            </a:pathLst>
          </a:cu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1E2335-9E8C-482E-B14B-F054F14093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9022944" y="1013343"/>
            <a:ext cx="2024918" cy="2931612"/>
          </a:xfrm>
          <a:custGeom>
            <a:avLst/>
            <a:gdLst>
              <a:gd name="connsiteX0" fmla="*/ 0 w 2927531"/>
              <a:gd name="connsiteY0" fmla="*/ 0 h 2821576"/>
              <a:gd name="connsiteX1" fmla="*/ 2927531 w 2927531"/>
              <a:gd name="connsiteY1" fmla="*/ 0 h 2821576"/>
              <a:gd name="connsiteX2" fmla="*/ 2927531 w 2927531"/>
              <a:gd name="connsiteY2" fmla="*/ 2821576 h 2821576"/>
              <a:gd name="connsiteX3" fmla="*/ 0 w 2927531"/>
              <a:gd name="connsiteY3" fmla="*/ 2821576 h 2821576"/>
              <a:gd name="connsiteX4" fmla="*/ 0 w 2927531"/>
              <a:gd name="connsiteY4" fmla="*/ 0 h 2821576"/>
              <a:gd name="connsiteX0" fmla="*/ 238125 w 2927531"/>
              <a:gd name="connsiteY0" fmla="*/ 0 h 3202576"/>
              <a:gd name="connsiteX1" fmla="*/ 2927531 w 2927531"/>
              <a:gd name="connsiteY1" fmla="*/ 381000 h 3202576"/>
              <a:gd name="connsiteX2" fmla="*/ 2927531 w 2927531"/>
              <a:gd name="connsiteY2" fmla="*/ 3202576 h 3202576"/>
              <a:gd name="connsiteX3" fmla="*/ 0 w 2927531"/>
              <a:gd name="connsiteY3" fmla="*/ 3202576 h 3202576"/>
              <a:gd name="connsiteX4" fmla="*/ 238125 w 2927531"/>
              <a:gd name="connsiteY4" fmla="*/ 0 h 3202576"/>
              <a:gd name="connsiteX0" fmla="*/ 238125 w 2927531"/>
              <a:gd name="connsiteY0" fmla="*/ 0 h 3202576"/>
              <a:gd name="connsiteX1" fmla="*/ 1851206 w 2927531"/>
              <a:gd name="connsiteY1" fmla="*/ 133350 h 3202576"/>
              <a:gd name="connsiteX2" fmla="*/ 2927531 w 2927531"/>
              <a:gd name="connsiteY2" fmla="*/ 3202576 h 3202576"/>
              <a:gd name="connsiteX3" fmla="*/ 0 w 2927531"/>
              <a:gd name="connsiteY3" fmla="*/ 3202576 h 3202576"/>
              <a:gd name="connsiteX4" fmla="*/ 238125 w 2927531"/>
              <a:gd name="connsiteY4" fmla="*/ 0 h 3202576"/>
              <a:gd name="connsiteX0" fmla="*/ 238125 w 2898956"/>
              <a:gd name="connsiteY0" fmla="*/ 0 h 3516901"/>
              <a:gd name="connsiteX1" fmla="*/ 1851206 w 2898956"/>
              <a:gd name="connsiteY1" fmla="*/ 133350 h 3516901"/>
              <a:gd name="connsiteX2" fmla="*/ 2898956 w 2898956"/>
              <a:gd name="connsiteY2" fmla="*/ 3516901 h 3516901"/>
              <a:gd name="connsiteX3" fmla="*/ 0 w 2898956"/>
              <a:gd name="connsiteY3" fmla="*/ 3202576 h 3516901"/>
              <a:gd name="connsiteX4" fmla="*/ 238125 w 2898956"/>
              <a:gd name="connsiteY4" fmla="*/ 0 h 3516901"/>
              <a:gd name="connsiteX0" fmla="*/ 0 w 2660831"/>
              <a:gd name="connsiteY0" fmla="*/ 0 h 3907426"/>
              <a:gd name="connsiteX1" fmla="*/ 1613081 w 2660831"/>
              <a:gd name="connsiteY1" fmla="*/ 133350 h 3907426"/>
              <a:gd name="connsiteX2" fmla="*/ 2660831 w 2660831"/>
              <a:gd name="connsiteY2" fmla="*/ 3516901 h 3907426"/>
              <a:gd name="connsiteX3" fmla="*/ 1238250 w 2660831"/>
              <a:gd name="connsiteY3" fmla="*/ 3907426 h 3907426"/>
              <a:gd name="connsiteX4" fmla="*/ 0 w 2660831"/>
              <a:gd name="connsiteY4" fmla="*/ 0 h 3907426"/>
              <a:gd name="connsiteX0" fmla="*/ 0 w 2698931"/>
              <a:gd name="connsiteY0" fmla="*/ 0 h 3907426"/>
              <a:gd name="connsiteX1" fmla="*/ 1613081 w 2698931"/>
              <a:gd name="connsiteY1" fmla="*/ 133350 h 3907426"/>
              <a:gd name="connsiteX2" fmla="*/ 2698931 w 2698931"/>
              <a:gd name="connsiteY2" fmla="*/ 3507376 h 3907426"/>
              <a:gd name="connsiteX3" fmla="*/ 1238250 w 2698931"/>
              <a:gd name="connsiteY3" fmla="*/ 3907426 h 3907426"/>
              <a:gd name="connsiteX4" fmla="*/ 0 w 2698931"/>
              <a:gd name="connsiteY4" fmla="*/ 0 h 390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8931" h="3907426">
                <a:moveTo>
                  <a:pt x="0" y="0"/>
                </a:moveTo>
                <a:lnTo>
                  <a:pt x="1613081" y="133350"/>
                </a:lnTo>
                <a:lnTo>
                  <a:pt x="2698931" y="3507376"/>
                </a:lnTo>
                <a:lnTo>
                  <a:pt x="1238250" y="3907426"/>
                </a:lnTo>
                <a:lnTo>
                  <a:pt x="0" y="0"/>
                </a:lnTo>
                <a:close/>
              </a:path>
            </a:pathLst>
          </a:custGeom>
          <a:pattFill prst="shingle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476400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92C639-2C33-4AC4-A479-A8E4EFC9E940}"/>
              </a:ext>
            </a:extLst>
          </p:cNvPr>
          <p:cNvSpPr/>
          <p:nvPr userDrawn="1"/>
        </p:nvSpPr>
        <p:spPr>
          <a:xfrm>
            <a:off x="0" y="2046514"/>
            <a:ext cx="12188261" cy="4811486"/>
          </a:xfrm>
          <a:prstGeom prst="rect">
            <a:avLst/>
          </a:prstGeom>
          <a:gradFill flip="none" rotWithShape="1">
            <a:gsLst>
              <a:gs pos="25000">
                <a:srgbClr val="F6F6F6"/>
              </a:gs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CFA244-DD02-4D31-BCFC-D505689A7D89}"/>
              </a:ext>
            </a:extLst>
          </p:cNvPr>
          <p:cNvSpPr/>
          <p:nvPr userDrawn="1"/>
        </p:nvSpPr>
        <p:spPr>
          <a:xfrm>
            <a:off x="0" y="304800"/>
            <a:ext cx="12188261" cy="4811486"/>
          </a:xfrm>
          <a:prstGeom prst="rect">
            <a:avLst/>
          </a:prstGeom>
          <a:gradFill flip="none" rotWithShape="1">
            <a:gsLst>
              <a:gs pos="25000">
                <a:srgbClr val="F6F6F6"/>
              </a:gs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2EC7EA-9BFB-4851-B467-89430C879D8A}"/>
              </a:ext>
            </a:extLst>
          </p:cNvPr>
          <p:cNvSpPr/>
          <p:nvPr userDrawn="1"/>
        </p:nvSpPr>
        <p:spPr>
          <a:xfrm>
            <a:off x="0" y="0"/>
            <a:ext cx="12192000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7EC897-99F4-4014-8761-C48D6337E149}"/>
              </a:ext>
            </a:extLst>
          </p:cNvPr>
          <p:cNvSpPr/>
          <p:nvPr userDrawn="1"/>
        </p:nvSpPr>
        <p:spPr>
          <a:xfrm flipH="1">
            <a:off x="10700727" y="2634680"/>
            <a:ext cx="692540" cy="68165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5A815-AE38-4492-96B5-7D5F801D4E31}"/>
              </a:ext>
            </a:extLst>
          </p:cNvPr>
          <p:cNvSpPr/>
          <p:nvPr userDrawn="1"/>
        </p:nvSpPr>
        <p:spPr>
          <a:xfrm flipH="1">
            <a:off x="570476" y="1475745"/>
            <a:ext cx="1338374" cy="1317340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14D661-A27B-4F42-87BD-4A7E2666D665}"/>
              </a:ext>
            </a:extLst>
          </p:cNvPr>
          <p:cNvSpPr/>
          <p:nvPr userDrawn="1"/>
        </p:nvSpPr>
        <p:spPr>
          <a:xfrm flipH="1">
            <a:off x="9799539" y="1658168"/>
            <a:ext cx="1338374" cy="1317340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07EA86-09A1-44D3-B10F-E32A98A8FDCD}"/>
              </a:ext>
            </a:extLst>
          </p:cNvPr>
          <p:cNvSpPr/>
          <p:nvPr userDrawn="1"/>
        </p:nvSpPr>
        <p:spPr>
          <a:xfrm flipH="1">
            <a:off x="1908850" y="794089"/>
            <a:ext cx="692540" cy="681656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02538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21CD7C-AD36-44BB-A0F6-8F0E90953B36}"/>
              </a:ext>
            </a:extLst>
          </p:cNvPr>
          <p:cNvSpPr/>
          <p:nvPr userDrawn="1"/>
        </p:nvSpPr>
        <p:spPr>
          <a:xfrm>
            <a:off x="0" y="0"/>
            <a:ext cx="12188261" cy="6858000"/>
          </a:xfrm>
          <a:prstGeom prst="rect">
            <a:avLst/>
          </a:prstGeom>
          <a:gradFill flip="none" rotWithShape="1">
            <a:gsLst>
              <a:gs pos="25000">
                <a:srgbClr val="F6F6F6"/>
              </a:gs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18FF63C5-2675-4497-AEE2-7B794043E616}"/>
              </a:ext>
            </a:extLst>
          </p:cNvPr>
          <p:cNvSpPr/>
          <p:nvPr userDrawn="1"/>
        </p:nvSpPr>
        <p:spPr>
          <a:xfrm flipH="1">
            <a:off x="5239656" y="0"/>
            <a:ext cx="6952342" cy="6858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61E087-88C6-4EC4-AF13-0B8081208193}"/>
              </a:ext>
            </a:extLst>
          </p:cNvPr>
          <p:cNvSpPr/>
          <p:nvPr userDrawn="1"/>
        </p:nvSpPr>
        <p:spPr>
          <a:xfrm flipH="1">
            <a:off x="1631842" y="1438518"/>
            <a:ext cx="692540" cy="68165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4C66F-3D0F-4882-9BD7-5B5803234D56}"/>
              </a:ext>
            </a:extLst>
          </p:cNvPr>
          <p:cNvSpPr/>
          <p:nvPr userDrawn="1"/>
        </p:nvSpPr>
        <p:spPr>
          <a:xfrm flipH="1">
            <a:off x="730654" y="462006"/>
            <a:ext cx="1338374" cy="1317340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6FEF91A-22D8-4760-9879-C76916BF845F}"/>
              </a:ext>
            </a:extLst>
          </p:cNvPr>
          <p:cNvSpPr/>
          <p:nvPr userDrawn="1"/>
        </p:nvSpPr>
        <p:spPr>
          <a:xfrm rot="10800000">
            <a:off x="10384971" y="0"/>
            <a:ext cx="1807029" cy="130666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4691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67F8E-317B-415B-9823-343FA33D8AA8}"/>
              </a:ext>
            </a:extLst>
          </p:cNvPr>
          <p:cNvSpPr/>
          <p:nvPr userDrawn="1"/>
        </p:nvSpPr>
        <p:spPr>
          <a:xfrm>
            <a:off x="0" y="304800"/>
            <a:ext cx="12188261" cy="4811486"/>
          </a:xfrm>
          <a:prstGeom prst="rect">
            <a:avLst/>
          </a:prstGeom>
          <a:gradFill flip="none" rotWithShape="1">
            <a:gsLst>
              <a:gs pos="25000">
                <a:srgbClr val="F6F6F6"/>
              </a:gs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BCF5D3-80F1-4669-A70E-51904F2B905C}"/>
              </a:ext>
            </a:extLst>
          </p:cNvPr>
          <p:cNvSpPr/>
          <p:nvPr userDrawn="1"/>
        </p:nvSpPr>
        <p:spPr>
          <a:xfrm>
            <a:off x="0" y="0"/>
            <a:ext cx="12192000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80F8E4-59FF-4A67-973E-51359B2F7EA6}"/>
              </a:ext>
            </a:extLst>
          </p:cNvPr>
          <p:cNvGrpSpPr/>
          <p:nvPr userDrawn="1"/>
        </p:nvGrpSpPr>
        <p:grpSpPr>
          <a:xfrm>
            <a:off x="10581889" y="304800"/>
            <a:ext cx="1072161" cy="1115512"/>
            <a:chOff x="10581889" y="304800"/>
            <a:chExt cx="1072161" cy="11155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916191-A5BF-4288-AE3D-D240BF16C92F}"/>
                </a:ext>
              </a:extLst>
            </p:cNvPr>
            <p:cNvSpPr/>
            <p:nvPr userDrawn="1"/>
          </p:nvSpPr>
          <p:spPr>
            <a:xfrm flipH="1">
              <a:off x="11188152" y="961736"/>
              <a:ext cx="465898" cy="45857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noFill/>
            </a:ln>
            <a:effectLst>
              <a:outerShdw blurRad="419100" dist="292100" dir="2700000" algn="ctr" rotWithShape="0">
                <a:srgbClr val="000000">
                  <a:alpha val="4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EBC8BA-2C55-44F0-BBFE-7789E9590254}"/>
                </a:ext>
              </a:extLst>
            </p:cNvPr>
            <p:cNvSpPr/>
            <p:nvPr userDrawn="1"/>
          </p:nvSpPr>
          <p:spPr>
            <a:xfrm flipH="1">
              <a:off x="10581889" y="304800"/>
              <a:ext cx="900375" cy="88622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  <a:effectLst>
              <a:outerShdw blurRad="419100" dist="292100" dir="2700000" algn="ctr" rotWithShape="0">
                <a:srgbClr val="000000">
                  <a:alpha val="4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CB02F35-4C12-4CEC-AA9E-1175C66A8E2C}"/>
              </a:ext>
            </a:extLst>
          </p:cNvPr>
          <p:cNvGrpSpPr/>
          <p:nvPr userDrawn="1"/>
        </p:nvGrpSpPr>
        <p:grpSpPr>
          <a:xfrm rot="10800000">
            <a:off x="537950" y="304800"/>
            <a:ext cx="1072161" cy="1115512"/>
            <a:chOff x="10581889" y="304800"/>
            <a:chExt cx="1072161" cy="111551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F67544-9324-4E24-B7B9-E8CE13FAF5E4}"/>
                </a:ext>
              </a:extLst>
            </p:cNvPr>
            <p:cNvSpPr/>
            <p:nvPr userDrawn="1"/>
          </p:nvSpPr>
          <p:spPr>
            <a:xfrm flipH="1">
              <a:off x="11188152" y="961736"/>
              <a:ext cx="465898" cy="45857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noFill/>
            </a:ln>
            <a:effectLst>
              <a:outerShdw blurRad="419100" dist="292100" dir="2700000" algn="ctr" rotWithShape="0">
                <a:srgbClr val="000000">
                  <a:alpha val="4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0C4C7A-0453-4125-98D2-8F7D23FD28FD}"/>
                </a:ext>
              </a:extLst>
            </p:cNvPr>
            <p:cNvSpPr/>
            <p:nvPr userDrawn="1"/>
          </p:nvSpPr>
          <p:spPr>
            <a:xfrm flipH="1">
              <a:off x="10581889" y="304800"/>
              <a:ext cx="900375" cy="88622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  <a:effectLst>
              <a:outerShdw blurRad="419100" dist="292100" dir="2700000" algn="ctr" rotWithShape="0">
                <a:srgbClr val="000000">
                  <a:alpha val="4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86569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60EF543C-B911-4BF4-BA38-EED688599824}"/>
              </a:ext>
            </a:extLst>
          </p:cNvPr>
          <p:cNvSpPr/>
          <p:nvPr userDrawn="1"/>
        </p:nvSpPr>
        <p:spPr>
          <a:xfrm flipH="1">
            <a:off x="5239656" y="0"/>
            <a:ext cx="6952342" cy="6858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58EE7AA4-E304-4259-8E13-2C5E97B1089B}"/>
              </a:ext>
            </a:extLst>
          </p:cNvPr>
          <p:cNvSpPr/>
          <p:nvPr userDrawn="1"/>
        </p:nvSpPr>
        <p:spPr>
          <a:xfrm rot="10800000">
            <a:off x="10384971" y="0"/>
            <a:ext cx="1807029" cy="130666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90764A-5F3C-4F31-9DEE-D813A2A07BB8}"/>
              </a:ext>
            </a:extLst>
          </p:cNvPr>
          <p:cNvGrpSpPr/>
          <p:nvPr userDrawn="1"/>
        </p:nvGrpSpPr>
        <p:grpSpPr>
          <a:xfrm flipH="1" flipV="1">
            <a:off x="-3737" y="-1"/>
            <a:ext cx="6952344" cy="6858000"/>
            <a:chOff x="5392056" y="152400"/>
            <a:chExt cx="6952344" cy="685800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0843F4E9-AA32-48DF-8F0F-F98F474EA31B}"/>
                </a:ext>
              </a:extLst>
            </p:cNvPr>
            <p:cNvSpPr/>
            <p:nvPr userDrawn="1"/>
          </p:nvSpPr>
          <p:spPr>
            <a:xfrm flipH="1">
              <a:off x="5392056" y="152400"/>
              <a:ext cx="6952342" cy="6858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BAC593F7-F8BA-4A31-BE1C-6961B20B6906}"/>
                </a:ext>
              </a:extLst>
            </p:cNvPr>
            <p:cNvSpPr/>
            <p:nvPr userDrawn="1"/>
          </p:nvSpPr>
          <p:spPr>
            <a:xfrm rot="10800000">
              <a:off x="10537371" y="152400"/>
              <a:ext cx="1807029" cy="1306664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DF82BA0-BDC2-4E45-8FAC-DE0D09889B7A}"/>
              </a:ext>
            </a:extLst>
          </p:cNvPr>
          <p:cNvSpPr/>
          <p:nvPr userDrawn="1"/>
        </p:nvSpPr>
        <p:spPr>
          <a:xfrm>
            <a:off x="1059542" y="928915"/>
            <a:ext cx="10072916" cy="5000170"/>
          </a:xfrm>
          <a:prstGeom prst="roundRect">
            <a:avLst>
              <a:gd name="adj" fmla="val 3697"/>
            </a:avLst>
          </a:prstGeom>
          <a:solidFill>
            <a:schemeClr val="bg1"/>
          </a:solidFill>
          <a:ln>
            <a:noFill/>
          </a:ln>
          <a:effectLst>
            <a:outerShdw blurRad="419100" dist="292100" dir="27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EC107FFA-DEC7-4BAB-9336-223BFD5F7D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1406693" y="1306663"/>
            <a:ext cx="4689305" cy="2916993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499904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4A96B4-ACEF-4D80-9431-D76D98721634}"/>
              </a:ext>
            </a:extLst>
          </p:cNvPr>
          <p:cNvSpPr/>
          <p:nvPr userDrawn="1"/>
        </p:nvSpPr>
        <p:spPr>
          <a:xfrm>
            <a:off x="0" y="0"/>
            <a:ext cx="12192000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49232-6459-4F72-80E0-800A9F6D2FE5}"/>
              </a:ext>
            </a:extLst>
          </p:cNvPr>
          <p:cNvSpPr/>
          <p:nvPr userDrawn="1"/>
        </p:nvSpPr>
        <p:spPr>
          <a:xfrm flipH="1">
            <a:off x="1797809" y="1245569"/>
            <a:ext cx="1338374" cy="1317340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83E6C1-66D8-4483-B690-B37994E7EA3D}"/>
              </a:ext>
            </a:extLst>
          </p:cNvPr>
          <p:cNvSpPr/>
          <p:nvPr userDrawn="1"/>
        </p:nvSpPr>
        <p:spPr>
          <a:xfrm flipH="1">
            <a:off x="1105269" y="563913"/>
            <a:ext cx="692540" cy="6816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86D82-AAEE-479B-A093-CFE6A1ED4D27}"/>
              </a:ext>
            </a:extLst>
          </p:cNvPr>
          <p:cNvSpPr/>
          <p:nvPr userDrawn="1"/>
        </p:nvSpPr>
        <p:spPr>
          <a:xfrm>
            <a:off x="0" y="4451253"/>
            <a:ext cx="12192000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8A2AB4-3528-465C-827A-0232A27474FE}"/>
              </a:ext>
            </a:extLst>
          </p:cNvPr>
          <p:cNvSpPr/>
          <p:nvPr userDrawn="1"/>
        </p:nvSpPr>
        <p:spPr>
          <a:xfrm>
            <a:off x="2241048" y="1772991"/>
            <a:ext cx="3854952" cy="379436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8F25D43F-0BF4-4CC3-8275-9684894E9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2466996" y="1983778"/>
            <a:ext cx="3403056" cy="3403056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A73F39-DE4F-4F3D-A445-1BE14BBF7349}"/>
              </a:ext>
            </a:extLst>
          </p:cNvPr>
          <p:cNvSpPr/>
          <p:nvPr userDrawn="1"/>
        </p:nvSpPr>
        <p:spPr>
          <a:xfrm flipH="1">
            <a:off x="7329386" y="5026763"/>
            <a:ext cx="692540" cy="6816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730AED-85E2-4296-A118-CDD1943E2F00}"/>
              </a:ext>
            </a:extLst>
          </p:cNvPr>
          <p:cNvSpPr/>
          <p:nvPr userDrawn="1"/>
        </p:nvSpPr>
        <p:spPr>
          <a:xfrm flipH="1">
            <a:off x="6428198" y="4050251"/>
            <a:ext cx="1338374" cy="1317340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264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CCC42-30B4-4D61-BD44-9D4319FF927C}"/>
              </a:ext>
            </a:extLst>
          </p:cNvPr>
          <p:cNvSpPr/>
          <p:nvPr userDrawn="1"/>
        </p:nvSpPr>
        <p:spPr>
          <a:xfrm>
            <a:off x="3802744" y="-1"/>
            <a:ext cx="8389256" cy="541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4C1C1-BF12-4437-9415-F7EA0BCE7913}"/>
              </a:ext>
            </a:extLst>
          </p:cNvPr>
          <p:cNvSpPr/>
          <p:nvPr userDrawn="1"/>
        </p:nvSpPr>
        <p:spPr>
          <a:xfrm>
            <a:off x="659388" y="1628457"/>
            <a:ext cx="4598412" cy="452614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1CEC782-191B-4898-BAC8-DA840A998F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928913" y="1876978"/>
            <a:ext cx="4059363" cy="4059363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32568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D447032-E1D7-48E1-906C-AFBA817A2E0F}"/>
              </a:ext>
            </a:extLst>
          </p:cNvPr>
          <p:cNvSpPr/>
          <p:nvPr userDrawn="1"/>
        </p:nvSpPr>
        <p:spPr>
          <a:xfrm>
            <a:off x="0" y="0"/>
            <a:ext cx="12188261" cy="6858000"/>
          </a:xfrm>
          <a:prstGeom prst="rect">
            <a:avLst/>
          </a:prstGeom>
          <a:gradFill flip="none" rotWithShape="1">
            <a:gsLst>
              <a:gs pos="25000">
                <a:srgbClr val="F6F6F6"/>
              </a:gs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E046CA-2DF7-4FA3-A072-83706DF0DED6}"/>
              </a:ext>
            </a:extLst>
          </p:cNvPr>
          <p:cNvSpPr/>
          <p:nvPr userDrawn="1"/>
        </p:nvSpPr>
        <p:spPr>
          <a:xfrm>
            <a:off x="0" y="0"/>
            <a:ext cx="2082676" cy="45429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6DE6264B-56D6-4859-8894-5F1163BB7B5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6200000" flipH="1">
            <a:off x="-813006" y="2387662"/>
            <a:ext cx="5843657" cy="2082675"/>
          </a:xfrm>
          <a:custGeom>
            <a:avLst/>
            <a:gdLst/>
            <a:ahLst/>
            <a:cxnLst/>
            <a:rect l="l" t="t" r="r" b="b"/>
            <a:pathLst>
              <a:path w="1236650" h="440741">
                <a:moveTo>
                  <a:pt x="717575" y="101194"/>
                </a:moveTo>
                <a:cubicBezTo>
                  <a:pt x="744804" y="101194"/>
                  <a:pt x="763092" y="111557"/>
                  <a:pt x="772439" y="132284"/>
                </a:cubicBezTo>
                <a:cubicBezTo>
                  <a:pt x="781787" y="153010"/>
                  <a:pt x="786460" y="182474"/>
                  <a:pt x="786460" y="220676"/>
                </a:cubicBezTo>
                <a:cubicBezTo>
                  <a:pt x="786460" y="259284"/>
                  <a:pt x="781787" y="289052"/>
                  <a:pt x="772439" y="309982"/>
                </a:cubicBezTo>
                <a:cubicBezTo>
                  <a:pt x="763092" y="330912"/>
                  <a:pt x="744804" y="341376"/>
                  <a:pt x="717575" y="341376"/>
                </a:cubicBezTo>
                <a:cubicBezTo>
                  <a:pt x="690753" y="341376"/>
                  <a:pt x="672770" y="330912"/>
                  <a:pt x="663626" y="309982"/>
                </a:cubicBezTo>
                <a:cubicBezTo>
                  <a:pt x="654482" y="289052"/>
                  <a:pt x="649910" y="259284"/>
                  <a:pt x="649910" y="220676"/>
                </a:cubicBezTo>
                <a:cubicBezTo>
                  <a:pt x="649910" y="182068"/>
                  <a:pt x="654482" y="152502"/>
                  <a:pt x="663626" y="131979"/>
                </a:cubicBezTo>
                <a:cubicBezTo>
                  <a:pt x="672770" y="111456"/>
                  <a:pt x="690753" y="101194"/>
                  <a:pt x="717575" y="101194"/>
                </a:cubicBezTo>
                <a:close/>
                <a:moveTo>
                  <a:pt x="174346" y="9754"/>
                </a:moveTo>
                <a:lnTo>
                  <a:pt x="0" y="9754"/>
                </a:lnTo>
                <a:lnTo>
                  <a:pt x="0" y="440741"/>
                </a:lnTo>
                <a:lnTo>
                  <a:pt x="109728" y="440741"/>
                </a:lnTo>
                <a:lnTo>
                  <a:pt x="109728" y="107290"/>
                </a:lnTo>
                <a:lnTo>
                  <a:pt x="174346" y="107290"/>
                </a:lnTo>
                <a:close/>
                <a:moveTo>
                  <a:pt x="717575" y="2439"/>
                </a:moveTo>
                <a:cubicBezTo>
                  <a:pt x="658241" y="2439"/>
                  <a:pt x="614858" y="22048"/>
                  <a:pt x="587426" y="61265"/>
                </a:cubicBezTo>
                <a:cubicBezTo>
                  <a:pt x="559994" y="100483"/>
                  <a:pt x="546278" y="153620"/>
                  <a:pt x="546278" y="220676"/>
                </a:cubicBezTo>
                <a:cubicBezTo>
                  <a:pt x="546278" y="288138"/>
                  <a:pt x="559994" y="341580"/>
                  <a:pt x="587426" y="381000"/>
                </a:cubicBezTo>
                <a:cubicBezTo>
                  <a:pt x="614858" y="420421"/>
                  <a:pt x="658241" y="440132"/>
                  <a:pt x="717575" y="440132"/>
                </a:cubicBezTo>
                <a:cubicBezTo>
                  <a:pt x="777316" y="440132"/>
                  <a:pt x="820801" y="420421"/>
                  <a:pt x="848030" y="381000"/>
                </a:cubicBezTo>
                <a:cubicBezTo>
                  <a:pt x="875259" y="341580"/>
                  <a:pt x="888873" y="288138"/>
                  <a:pt x="888873" y="220676"/>
                </a:cubicBezTo>
                <a:cubicBezTo>
                  <a:pt x="888873" y="153620"/>
                  <a:pt x="875259" y="100483"/>
                  <a:pt x="848030" y="61265"/>
                </a:cubicBezTo>
                <a:cubicBezTo>
                  <a:pt x="820801" y="22048"/>
                  <a:pt x="777316" y="2439"/>
                  <a:pt x="717575" y="2439"/>
                </a:cubicBezTo>
                <a:close/>
                <a:moveTo>
                  <a:pt x="344119" y="0"/>
                </a:moveTo>
                <a:cubicBezTo>
                  <a:pt x="297383" y="0"/>
                  <a:pt x="262128" y="11786"/>
                  <a:pt x="238354" y="35357"/>
                </a:cubicBezTo>
                <a:cubicBezTo>
                  <a:pt x="214579" y="58928"/>
                  <a:pt x="202692" y="89612"/>
                  <a:pt x="202692" y="127407"/>
                </a:cubicBezTo>
                <a:cubicBezTo>
                  <a:pt x="202692" y="169266"/>
                  <a:pt x="218745" y="210211"/>
                  <a:pt x="250850" y="250241"/>
                </a:cubicBezTo>
                <a:cubicBezTo>
                  <a:pt x="282956" y="290272"/>
                  <a:pt x="321361" y="324104"/>
                  <a:pt x="366065" y="351740"/>
                </a:cubicBezTo>
                <a:lnTo>
                  <a:pt x="195986" y="351740"/>
                </a:lnTo>
                <a:lnTo>
                  <a:pt x="195986" y="435864"/>
                </a:lnTo>
                <a:lnTo>
                  <a:pt x="503225" y="435864"/>
                </a:lnTo>
                <a:lnTo>
                  <a:pt x="503225" y="357836"/>
                </a:lnTo>
                <a:cubicBezTo>
                  <a:pt x="373990" y="265583"/>
                  <a:pt x="309372" y="192228"/>
                  <a:pt x="309372" y="137770"/>
                </a:cubicBezTo>
                <a:cubicBezTo>
                  <a:pt x="309372" y="104445"/>
                  <a:pt x="323799" y="87783"/>
                  <a:pt x="352654" y="87783"/>
                </a:cubicBezTo>
                <a:cubicBezTo>
                  <a:pt x="368910" y="87783"/>
                  <a:pt x="380797" y="93472"/>
                  <a:pt x="388315" y="104852"/>
                </a:cubicBezTo>
                <a:cubicBezTo>
                  <a:pt x="395834" y="116231"/>
                  <a:pt x="399999" y="133909"/>
                  <a:pt x="400812" y="157887"/>
                </a:cubicBezTo>
                <a:lnTo>
                  <a:pt x="502615" y="157887"/>
                </a:lnTo>
                <a:cubicBezTo>
                  <a:pt x="500177" y="105461"/>
                  <a:pt x="484327" y="66040"/>
                  <a:pt x="455066" y="39624"/>
                </a:cubicBezTo>
                <a:cubicBezTo>
                  <a:pt x="425806" y="13208"/>
                  <a:pt x="388823" y="0"/>
                  <a:pt x="344119" y="0"/>
                </a:cubicBezTo>
                <a:close/>
                <a:moveTo>
                  <a:pt x="1077544" y="0"/>
                </a:moveTo>
                <a:cubicBezTo>
                  <a:pt x="1030808" y="0"/>
                  <a:pt x="995553" y="11786"/>
                  <a:pt x="971779" y="35357"/>
                </a:cubicBezTo>
                <a:cubicBezTo>
                  <a:pt x="948004" y="58928"/>
                  <a:pt x="936117" y="89612"/>
                  <a:pt x="936117" y="127407"/>
                </a:cubicBezTo>
                <a:cubicBezTo>
                  <a:pt x="936117" y="169266"/>
                  <a:pt x="952170" y="210211"/>
                  <a:pt x="984275" y="250241"/>
                </a:cubicBezTo>
                <a:cubicBezTo>
                  <a:pt x="1016381" y="290272"/>
                  <a:pt x="1054785" y="324104"/>
                  <a:pt x="1099490" y="351740"/>
                </a:cubicBezTo>
                <a:lnTo>
                  <a:pt x="929411" y="351740"/>
                </a:lnTo>
                <a:lnTo>
                  <a:pt x="929411" y="435864"/>
                </a:lnTo>
                <a:lnTo>
                  <a:pt x="1236650" y="435864"/>
                </a:lnTo>
                <a:lnTo>
                  <a:pt x="1236650" y="357836"/>
                </a:lnTo>
                <a:cubicBezTo>
                  <a:pt x="1107414" y="265583"/>
                  <a:pt x="1042797" y="192228"/>
                  <a:pt x="1042797" y="137770"/>
                </a:cubicBezTo>
                <a:cubicBezTo>
                  <a:pt x="1042797" y="104445"/>
                  <a:pt x="1057224" y="87783"/>
                  <a:pt x="1086078" y="87783"/>
                </a:cubicBezTo>
                <a:cubicBezTo>
                  <a:pt x="1102334" y="87783"/>
                  <a:pt x="1114222" y="93472"/>
                  <a:pt x="1121740" y="104852"/>
                </a:cubicBezTo>
                <a:cubicBezTo>
                  <a:pt x="1129258" y="116231"/>
                  <a:pt x="1133424" y="133909"/>
                  <a:pt x="1134237" y="157887"/>
                </a:cubicBezTo>
                <a:lnTo>
                  <a:pt x="1236040" y="157887"/>
                </a:lnTo>
                <a:cubicBezTo>
                  <a:pt x="1233602" y="105461"/>
                  <a:pt x="1217752" y="66040"/>
                  <a:pt x="1188491" y="39624"/>
                </a:cubicBezTo>
                <a:cubicBezTo>
                  <a:pt x="1159230" y="13208"/>
                  <a:pt x="1122248" y="0"/>
                  <a:pt x="1077544" y="0"/>
                </a:cubicBezTo>
                <a:close/>
              </a:path>
            </a:pathLst>
          </a:custGeom>
          <a:pattFill prst="dkDnDiag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086BC1-3D30-4349-8D17-362D857A30E7}"/>
              </a:ext>
            </a:extLst>
          </p:cNvPr>
          <p:cNvSpPr/>
          <p:nvPr userDrawn="1"/>
        </p:nvSpPr>
        <p:spPr>
          <a:xfrm>
            <a:off x="11437256" y="5675086"/>
            <a:ext cx="754743" cy="1182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415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8F4DF2-E759-47DC-BC48-FE015C698E73}"/>
              </a:ext>
            </a:extLst>
          </p:cNvPr>
          <p:cNvSpPr/>
          <p:nvPr userDrawn="1"/>
        </p:nvSpPr>
        <p:spPr>
          <a:xfrm>
            <a:off x="0" y="0"/>
            <a:ext cx="1926472" cy="17126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44BCA7-7ABE-4047-81A8-4DCF653E713E}"/>
              </a:ext>
            </a:extLst>
          </p:cNvPr>
          <p:cNvSpPr/>
          <p:nvPr userDrawn="1"/>
        </p:nvSpPr>
        <p:spPr>
          <a:xfrm>
            <a:off x="997558" y="511364"/>
            <a:ext cx="3544700" cy="5805010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8D0CEBC-BD30-4020-BA66-041177B023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1205322" y="711676"/>
            <a:ext cx="3129172" cy="5434648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39001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88DB08-ABBA-43C1-A86D-0AA15FD10BD2}"/>
              </a:ext>
            </a:extLst>
          </p:cNvPr>
          <p:cNvSpPr/>
          <p:nvPr userDrawn="1"/>
        </p:nvSpPr>
        <p:spPr>
          <a:xfrm>
            <a:off x="0" y="0"/>
            <a:ext cx="8069943" cy="19013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FE6C35-CFD9-448F-AFAF-6199E2E43E42}"/>
              </a:ext>
            </a:extLst>
          </p:cNvPr>
          <p:cNvSpPr/>
          <p:nvPr userDrawn="1"/>
        </p:nvSpPr>
        <p:spPr>
          <a:xfrm>
            <a:off x="5374211" y="420915"/>
            <a:ext cx="4074587" cy="17126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17ED16C8-F6DC-4FDB-A1D2-9CCC12EF03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1234347" y="711676"/>
            <a:ext cx="7866107" cy="2717324"/>
          </a:xfrm>
          <a:prstGeom prst="rect">
            <a:avLst/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33633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19B2C1A7-E37E-4398-BB79-4F1B2EFB3F06}"/>
              </a:ext>
            </a:extLst>
          </p:cNvPr>
          <p:cNvSpPr/>
          <p:nvPr userDrawn="1"/>
        </p:nvSpPr>
        <p:spPr>
          <a:xfrm flipH="1" flipV="1">
            <a:off x="3621314" y="0"/>
            <a:ext cx="8537359" cy="6858000"/>
          </a:xfrm>
          <a:prstGeom prst="rtTriangle">
            <a:avLst/>
          </a:prstGeom>
          <a:gradFill flip="none" rotWithShape="1">
            <a:gsLst>
              <a:gs pos="25000">
                <a:srgbClr val="F6F6F6"/>
              </a:gs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2A33508-4D02-416B-8E50-24F6011FFE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90011" y="0"/>
            <a:ext cx="7201989" cy="6858000"/>
          </a:xfrm>
          <a:custGeom>
            <a:avLst/>
            <a:gdLst>
              <a:gd name="connsiteX0" fmla="*/ 7242629 w 7242629"/>
              <a:gd name="connsiteY0" fmla="*/ 0 h 6858000"/>
              <a:gd name="connsiteX1" fmla="*/ 0 w 7242629"/>
              <a:gd name="connsiteY1" fmla="*/ 6858000 h 6858000"/>
              <a:gd name="connsiteX2" fmla="*/ 4929044 w 7242629"/>
              <a:gd name="connsiteY2" fmla="*/ 6858000 h 6858000"/>
              <a:gd name="connsiteX3" fmla="*/ 7242629 w 7242629"/>
              <a:gd name="connsiteY3" fmla="*/ 46672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2629" h="6858000">
                <a:moveTo>
                  <a:pt x="7242629" y="0"/>
                </a:moveTo>
                <a:lnTo>
                  <a:pt x="0" y="6858000"/>
                </a:lnTo>
                <a:lnTo>
                  <a:pt x="4929044" y="6858000"/>
                </a:lnTo>
                <a:lnTo>
                  <a:pt x="7242629" y="4667280"/>
                </a:lnTo>
                <a:close/>
              </a:path>
            </a:pathLst>
          </a:cu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49099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3D8644-3980-4D37-A190-3014CAD0FE42}"/>
              </a:ext>
            </a:extLst>
          </p:cNvPr>
          <p:cNvSpPr/>
          <p:nvPr userDrawn="1"/>
        </p:nvSpPr>
        <p:spPr>
          <a:xfrm>
            <a:off x="0" y="0"/>
            <a:ext cx="12188261" cy="6858000"/>
          </a:xfrm>
          <a:prstGeom prst="rect">
            <a:avLst/>
          </a:prstGeom>
          <a:gradFill flip="none" rotWithShape="1">
            <a:gsLst>
              <a:gs pos="25000">
                <a:srgbClr val="F6F6F6"/>
              </a:gs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E8F912-01EC-4913-8CB5-B6CF80A542AB}"/>
              </a:ext>
            </a:extLst>
          </p:cNvPr>
          <p:cNvSpPr/>
          <p:nvPr userDrawn="1"/>
        </p:nvSpPr>
        <p:spPr>
          <a:xfrm>
            <a:off x="4075611" y="0"/>
            <a:ext cx="8116389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440BF6-BAFE-41E5-9F3A-2CF9AFB332F9}"/>
              </a:ext>
            </a:extLst>
          </p:cNvPr>
          <p:cNvSpPr/>
          <p:nvPr userDrawn="1"/>
        </p:nvSpPr>
        <p:spPr>
          <a:xfrm>
            <a:off x="3761196" y="1654629"/>
            <a:ext cx="1241878" cy="1182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0309DAC-9BB3-4A1A-AE6E-F5C1F442D9C2}"/>
              </a:ext>
            </a:extLst>
          </p:cNvPr>
          <p:cNvSpPr/>
          <p:nvPr userDrawn="1"/>
        </p:nvSpPr>
        <p:spPr>
          <a:xfrm>
            <a:off x="4515939" y="1774481"/>
            <a:ext cx="2116260" cy="2799588"/>
          </a:xfrm>
          <a:prstGeom prst="roundRect">
            <a:avLst>
              <a:gd name="adj" fmla="val 11508"/>
            </a:avLst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B07F873-820A-41C6-A8AE-15CA02174B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4708149" y="1959429"/>
            <a:ext cx="1731840" cy="2429692"/>
          </a:xfrm>
          <a:prstGeom prst="roundRect">
            <a:avLst>
              <a:gd name="adj" fmla="val 10823"/>
            </a:avLst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B36E25-2BC9-4AE8-A9B1-450B0AA726EA}"/>
              </a:ext>
            </a:extLst>
          </p:cNvPr>
          <p:cNvSpPr/>
          <p:nvPr userDrawn="1"/>
        </p:nvSpPr>
        <p:spPr>
          <a:xfrm>
            <a:off x="7072527" y="1774481"/>
            <a:ext cx="2116260" cy="2799588"/>
          </a:xfrm>
          <a:prstGeom prst="roundRect">
            <a:avLst>
              <a:gd name="adj" fmla="val 11508"/>
            </a:avLst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2C62225A-D568-4E6F-93CC-106F3A8330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7264737" y="1959429"/>
            <a:ext cx="1731840" cy="2429692"/>
          </a:xfrm>
          <a:prstGeom prst="roundRect">
            <a:avLst>
              <a:gd name="adj" fmla="val 10823"/>
            </a:avLst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A63576-85AC-4539-849F-856453B6F96D}"/>
              </a:ext>
            </a:extLst>
          </p:cNvPr>
          <p:cNvSpPr/>
          <p:nvPr userDrawn="1"/>
        </p:nvSpPr>
        <p:spPr>
          <a:xfrm>
            <a:off x="9629115" y="1774481"/>
            <a:ext cx="2116260" cy="2799588"/>
          </a:xfrm>
          <a:prstGeom prst="roundRect">
            <a:avLst>
              <a:gd name="adj" fmla="val 11508"/>
            </a:avLst>
          </a:prstGeom>
          <a:solidFill>
            <a:schemeClr val="bg1"/>
          </a:solidFill>
          <a:ln w="38100">
            <a:noFill/>
          </a:ln>
          <a:effectLst>
            <a:outerShdw blurRad="419100" dist="292100" dir="27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85FB52B9-8DBE-4E60-99D1-83992931DE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9821325" y="1959429"/>
            <a:ext cx="1731840" cy="2429692"/>
          </a:xfrm>
          <a:prstGeom prst="roundRect">
            <a:avLst>
              <a:gd name="adj" fmla="val 10823"/>
            </a:avLst>
          </a:prstGeom>
          <a:pattFill prst="shingle">
            <a:fgClr>
              <a:srgbClr val="7030A0"/>
            </a:fgClr>
            <a:bgClr>
              <a:schemeClr val="bg1"/>
            </a:bgClr>
          </a:pattFill>
          <a:ln w="76200">
            <a:noFill/>
          </a:ln>
          <a:effectLst/>
        </p:spPr>
        <p:txBody>
          <a:bodyPr wrap="square">
            <a:no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8748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CAD4C-EB70-4A3A-8A1E-6CD564ACA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335D9-EE6E-492F-B4C9-8D7AC97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F13F3-DCAE-4B0C-894E-52D4EF77D1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AD3FE-F176-4FAD-A1EB-8ABC194BA496}" type="datetimeFigureOut">
              <a:rPr lang="en-ID" smtClean="0"/>
              <a:t>02/05/2022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DC998-9277-44B1-86D6-05472F458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ECDFB-C7BC-47FF-8AE7-1768DE5A5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AB32D-8889-402E-A4A3-C530E0A187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7613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iamthiru.com/" TargetMode="Externa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174A04C-84B4-4A8E-9060-BA31E9DE35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7" r="22237"/>
          <a:stretch>
            <a:fillRect/>
          </a:stretch>
        </p:blipFill>
        <p:spPr/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D9C21CF-E454-423F-B894-680F407F6082}"/>
              </a:ext>
            </a:extLst>
          </p:cNvPr>
          <p:cNvSpPr/>
          <p:nvPr/>
        </p:nvSpPr>
        <p:spPr>
          <a:xfrm>
            <a:off x="1" y="0"/>
            <a:ext cx="7242629" cy="6858000"/>
          </a:xfrm>
          <a:custGeom>
            <a:avLst/>
            <a:gdLst>
              <a:gd name="connsiteX0" fmla="*/ 0 w 7242629"/>
              <a:gd name="connsiteY0" fmla="*/ 0 h 6858000"/>
              <a:gd name="connsiteX1" fmla="*/ 7242629 w 7242629"/>
              <a:gd name="connsiteY1" fmla="*/ 6858000 h 6858000"/>
              <a:gd name="connsiteX2" fmla="*/ 2313585 w 7242629"/>
              <a:gd name="connsiteY2" fmla="*/ 6858000 h 6858000"/>
              <a:gd name="connsiteX3" fmla="*/ 0 w 7242629"/>
              <a:gd name="connsiteY3" fmla="*/ 46672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2629" h="6858000">
                <a:moveTo>
                  <a:pt x="0" y="0"/>
                </a:moveTo>
                <a:lnTo>
                  <a:pt x="7242629" y="6858000"/>
                </a:lnTo>
                <a:lnTo>
                  <a:pt x="2313585" y="6858000"/>
                </a:lnTo>
                <a:lnTo>
                  <a:pt x="0" y="466728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3BC687A-8DB5-4A5E-87BD-A927922BBDC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0" r="9750"/>
          <a:stretch/>
        </p:blipFill>
        <p:spPr>
          <a:xfrm>
            <a:off x="0" y="2"/>
            <a:ext cx="8244114" cy="58726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B53290-8065-49C8-8890-B966170628D9}"/>
              </a:ext>
            </a:extLst>
          </p:cNvPr>
          <p:cNvSpPr txBox="1"/>
          <p:nvPr/>
        </p:nvSpPr>
        <p:spPr>
          <a:xfrm>
            <a:off x="10901262" y="6412002"/>
            <a:ext cx="1290738" cy="426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20BEC1155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B0CA3B-3ADF-4FF1-B689-605BCFDBEFD2}"/>
              </a:ext>
            </a:extLst>
          </p:cNvPr>
          <p:cNvSpPr txBox="1"/>
          <p:nvPr/>
        </p:nvSpPr>
        <p:spPr>
          <a:xfrm>
            <a:off x="1551657" y="4914781"/>
            <a:ext cx="3576934" cy="708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Not just a project. It’s a potential Product.</a:t>
            </a:r>
            <a:endParaRPr lang="en-ID" sz="14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26B4C69-9FE7-4A78-B6C5-EDE77E6357B5}"/>
              </a:ext>
            </a:extLst>
          </p:cNvPr>
          <p:cNvSpPr/>
          <p:nvPr/>
        </p:nvSpPr>
        <p:spPr>
          <a:xfrm rot="490896">
            <a:off x="1203248" y="2611648"/>
            <a:ext cx="1711626" cy="1509486"/>
          </a:xfrm>
          <a:prstGeom prst="parallelogram">
            <a:avLst>
              <a:gd name="adj" fmla="val 1027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5960E8CC-CBF4-42F6-9451-4435D6A9EF0A}"/>
              </a:ext>
            </a:extLst>
          </p:cNvPr>
          <p:cNvSpPr/>
          <p:nvPr/>
        </p:nvSpPr>
        <p:spPr>
          <a:xfrm rot="490896">
            <a:off x="283044" y="3669815"/>
            <a:ext cx="1711626" cy="1509486"/>
          </a:xfrm>
          <a:prstGeom prst="parallelogram">
            <a:avLst>
              <a:gd name="adj" fmla="val 1027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3BB66-9959-4D9D-9D6D-9FF46432BFF6}"/>
              </a:ext>
            </a:extLst>
          </p:cNvPr>
          <p:cNvSpPr txBox="1"/>
          <p:nvPr/>
        </p:nvSpPr>
        <p:spPr>
          <a:xfrm>
            <a:off x="6411059" y="3165879"/>
            <a:ext cx="5025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Laboratory Auto-Titrator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98018-D349-45F3-916D-AA4387FAE768}"/>
              </a:ext>
            </a:extLst>
          </p:cNvPr>
          <p:cNvSpPr txBox="1"/>
          <p:nvPr/>
        </p:nvSpPr>
        <p:spPr>
          <a:xfrm>
            <a:off x="6411059" y="2146321"/>
            <a:ext cx="4349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Industrial Grade</a:t>
            </a:r>
          </a:p>
          <a:p>
            <a:r>
              <a:rPr lang="en-US" sz="3600" b="1" dirty="0">
                <a:solidFill>
                  <a:schemeClr val="accent2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Dynamic</a:t>
            </a:r>
            <a:endParaRPr lang="id-ID" sz="3600" b="1" dirty="0">
              <a:solidFill>
                <a:schemeClr val="accent2"/>
              </a:solidFill>
              <a:latin typeface="Poppins" panose="00000500000000000000" pitchFamily="2" charset="0"/>
              <a:ea typeface="Lato" panose="020F0502020204030203" pitchFamily="34" charset="0"/>
              <a:cs typeface="Poppins" panose="00000500000000000000" pitchFamily="2" charset="0"/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5E9AF11E-8003-4744-BD00-1B906C5CB7C3}"/>
              </a:ext>
            </a:extLst>
          </p:cNvPr>
          <p:cNvSpPr/>
          <p:nvPr/>
        </p:nvSpPr>
        <p:spPr>
          <a:xfrm rot="717793">
            <a:off x="137857" y="33141"/>
            <a:ext cx="1711626" cy="1509486"/>
          </a:xfrm>
          <a:prstGeom prst="parallelogram">
            <a:avLst>
              <a:gd name="adj" fmla="val 89681"/>
            </a:avLst>
          </a:prstGeom>
          <a:solidFill>
            <a:srgbClr val="FED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2EDCFA-B0E0-4BBD-BCC2-1AE6D68227F7}"/>
              </a:ext>
            </a:extLst>
          </p:cNvPr>
          <p:cNvGrpSpPr/>
          <p:nvPr/>
        </p:nvGrpSpPr>
        <p:grpSpPr>
          <a:xfrm>
            <a:off x="11564255" y="161962"/>
            <a:ext cx="393700" cy="393700"/>
            <a:chOff x="10014855" y="279400"/>
            <a:chExt cx="393700" cy="393700"/>
          </a:xfrm>
        </p:grpSpPr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54ACEEFA-7E5E-4FF5-AACA-ED81BFF7D2DA}"/>
                </a:ext>
              </a:extLst>
            </p:cNvPr>
            <p:cNvSpPr/>
            <p:nvPr/>
          </p:nvSpPr>
          <p:spPr>
            <a:xfrm>
              <a:off x="10014855" y="279400"/>
              <a:ext cx="393700" cy="393700"/>
            </a:xfrm>
            <a:prstGeom prst="diamond">
              <a:avLst/>
            </a:prstGeom>
            <a:solidFill>
              <a:srgbClr val="FEDA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702311A5-CF8B-4730-8D12-EF78FDA40847}"/>
                </a:ext>
              </a:extLst>
            </p:cNvPr>
            <p:cNvSpPr/>
            <p:nvPr/>
          </p:nvSpPr>
          <p:spPr>
            <a:xfrm>
              <a:off x="10085499" y="350044"/>
              <a:ext cx="252412" cy="25241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1354617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DFB4559-F733-4006-A4CD-30A5C20DAA65}"/>
              </a:ext>
            </a:extLst>
          </p:cNvPr>
          <p:cNvSpPr/>
          <p:nvPr/>
        </p:nvSpPr>
        <p:spPr>
          <a:xfrm>
            <a:off x="5775647" y="4808317"/>
            <a:ext cx="5291993" cy="20247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C4E248-A56F-4A18-A9EB-F3EFBAE506D7}"/>
              </a:ext>
            </a:extLst>
          </p:cNvPr>
          <p:cNvSpPr txBox="1"/>
          <p:nvPr/>
        </p:nvSpPr>
        <p:spPr>
          <a:xfrm>
            <a:off x="762011" y="993710"/>
            <a:ext cx="4633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Poppins" panose="00000500000000000000" pitchFamily="2" charset="0"/>
                <a:cs typeface="Poppins" panose="00000500000000000000" pitchFamily="2" charset="0"/>
              </a:rPr>
              <a:t>BLOCK Diagram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F4080B-8140-4D6D-BECD-92953E5755B7}"/>
              </a:ext>
            </a:extLst>
          </p:cNvPr>
          <p:cNvSpPr/>
          <p:nvPr/>
        </p:nvSpPr>
        <p:spPr>
          <a:xfrm>
            <a:off x="4886131" y="1408922"/>
            <a:ext cx="2220686" cy="3303037"/>
          </a:xfrm>
          <a:prstGeom prst="roundRect">
            <a:avLst/>
          </a:prstGeom>
          <a:solidFill>
            <a:srgbClr val="FED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8051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06CC0C-4E4C-4D7F-A486-5DE0D48D5BE4}"/>
              </a:ext>
            </a:extLst>
          </p:cNvPr>
          <p:cNvSpPr/>
          <p:nvPr/>
        </p:nvSpPr>
        <p:spPr>
          <a:xfrm>
            <a:off x="9265299" y="566113"/>
            <a:ext cx="1343607" cy="2024744"/>
          </a:xfrm>
          <a:prstGeom prst="roundRect">
            <a:avLst/>
          </a:prstGeom>
          <a:solidFill>
            <a:srgbClr val="FED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OLED / LCD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0B3E99-0628-4212-8B94-E3D3CAAC1DCA}"/>
              </a:ext>
            </a:extLst>
          </p:cNvPr>
          <p:cNvSpPr/>
          <p:nvPr/>
        </p:nvSpPr>
        <p:spPr>
          <a:xfrm>
            <a:off x="9274630" y="2687215"/>
            <a:ext cx="1343607" cy="2024744"/>
          </a:xfrm>
          <a:prstGeom prst="roundRect">
            <a:avLst/>
          </a:prstGeom>
          <a:solidFill>
            <a:srgbClr val="FED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Stepper Motor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78BF67C-D49A-49A5-8CCC-3C3F756C5ECD}"/>
              </a:ext>
            </a:extLst>
          </p:cNvPr>
          <p:cNvSpPr/>
          <p:nvPr/>
        </p:nvSpPr>
        <p:spPr>
          <a:xfrm>
            <a:off x="5996474" y="5355770"/>
            <a:ext cx="970382" cy="1356105"/>
          </a:xfrm>
          <a:prstGeom prst="roundRect">
            <a:avLst/>
          </a:prstGeom>
          <a:solidFill>
            <a:srgbClr val="FED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ESP01</a:t>
            </a:r>
          </a:p>
          <a:p>
            <a:pPr algn="ctr"/>
            <a:r>
              <a:rPr lang="en-IN" sz="1600" dirty="0" err="1">
                <a:solidFill>
                  <a:schemeClr val="tx1"/>
                </a:solidFill>
              </a:rPr>
              <a:t>Wifi</a:t>
            </a:r>
            <a:r>
              <a:rPr lang="en-IN" sz="16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3D8524-DCF2-421B-A979-8674880B6CEE}"/>
              </a:ext>
            </a:extLst>
          </p:cNvPr>
          <p:cNvSpPr/>
          <p:nvPr/>
        </p:nvSpPr>
        <p:spPr>
          <a:xfrm>
            <a:off x="9305731" y="5011835"/>
            <a:ext cx="1343606" cy="1754075"/>
          </a:xfrm>
          <a:prstGeom prst="roundRect">
            <a:avLst/>
          </a:prstGeom>
          <a:solidFill>
            <a:srgbClr val="FED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IOT Engine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607B75-7B1A-434D-B880-112297D2EFB6}"/>
              </a:ext>
            </a:extLst>
          </p:cNvPr>
          <p:cNvSpPr/>
          <p:nvPr/>
        </p:nvSpPr>
        <p:spPr>
          <a:xfrm>
            <a:off x="752680" y="4584495"/>
            <a:ext cx="1343607" cy="2024744"/>
          </a:xfrm>
          <a:prstGeom prst="roundRect">
            <a:avLst/>
          </a:prstGeom>
          <a:solidFill>
            <a:srgbClr val="FED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Temperature</a:t>
            </a:r>
          </a:p>
          <a:p>
            <a:pPr algn="ctr"/>
            <a:r>
              <a:rPr lang="en-IN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</a:t>
            </a:r>
          </a:p>
          <a:p>
            <a:pPr algn="ctr"/>
            <a:r>
              <a:rPr lang="en-IN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641B853-255B-4DC0-8201-5DE347BC25C6}"/>
              </a:ext>
            </a:extLst>
          </p:cNvPr>
          <p:cNvCxnSpPr/>
          <p:nvPr/>
        </p:nvCxnSpPr>
        <p:spPr>
          <a:xfrm flipV="1">
            <a:off x="7106817" y="1408922"/>
            <a:ext cx="2158482" cy="7371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201719-1C4C-48C4-AE79-D81938A0A58E}"/>
              </a:ext>
            </a:extLst>
          </p:cNvPr>
          <p:cNvCxnSpPr/>
          <p:nvPr/>
        </p:nvCxnSpPr>
        <p:spPr>
          <a:xfrm>
            <a:off x="6615404" y="4711959"/>
            <a:ext cx="0" cy="625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1F1CC2-2EC4-4DDD-A333-40DFB0EAAB36}"/>
              </a:ext>
            </a:extLst>
          </p:cNvPr>
          <p:cNvCxnSpPr/>
          <p:nvPr/>
        </p:nvCxnSpPr>
        <p:spPr>
          <a:xfrm>
            <a:off x="6966856" y="5691673"/>
            <a:ext cx="2338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DC329BB-1939-46E5-AEDB-4CA7D49A5AFD}"/>
              </a:ext>
            </a:extLst>
          </p:cNvPr>
          <p:cNvCxnSpPr/>
          <p:nvPr/>
        </p:nvCxnSpPr>
        <p:spPr>
          <a:xfrm flipV="1">
            <a:off x="2096287" y="3676261"/>
            <a:ext cx="2708978" cy="15115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5875C30-0075-4056-B74B-046EC752FFFD}"/>
              </a:ext>
            </a:extLst>
          </p:cNvPr>
          <p:cNvSpPr/>
          <p:nvPr/>
        </p:nvSpPr>
        <p:spPr>
          <a:xfrm>
            <a:off x="7734604" y="2927019"/>
            <a:ext cx="970382" cy="1356105"/>
          </a:xfrm>
          <a:prstGeom prst="roundRect">
            <a:avLst/>
          </a:prstGeom>
          <a:solidFill>
            <a:srgbClr val="FED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L293D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B8BDE8-5F79-41AE-A054-081FE8910FDE}"/>
              </a:ext>
            </a:extLst>
          </p:cNvPr>
          <p:cNvCxnSpPr>
            <a:endCxn id="32" idx="1"/>
          </p:cNvCxnSpPr>
          <p:nvPr/>
        </p:nvCxnSpPr>
        <p:spPr>
          <a:xfrm>
            <a:off x="7106817" y="3605071"/>
            <a:ext cx="6277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B46D3D-9B3E-4873-8C1D-EF09E6D6068A}"/>
              </a:ext>
            </a:extLst>
          </p:cNvPr>
          <p:cNvCxnSpPr/>
          <p:nvPr/>
        </p:nvCxnSpPr>
        <p:spPr>
          <a:xfrm>
            <a:off x="8671328" y="3595426"/>
            <a:ext cx="6277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A663203-3214-47E7-8370-161CADB9970A}"/>
              </a:ext>
            </a:extLst>
          </p:cNvPr>
          <p:cNvSpPr/>
          <p:nvPr/>
        </p:nvSpPr>
        <p:spPr>
          <a:xfrm>
            <a:off x="202999" y="-193040"/>
            <a:ext cx="343708" cy="7355840"/>
          </a:xfrm>
          <a:prstGeom prst="rect">
            <a:avLst/>
          </a:prstGeom>
          <a:solidFill>
            <a:srgbClr val="233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4161D4-96A7-4F43-B6C6-01E7FFDE85DF}"/>
              </a:ext>
            </a:extLst>
          </p:cNvPr>
          <p:cNvSpPr/>
          <p:nvPr/>
        </p:nvSpPr>
        <p:spPr>
          <a:xfrm rot="5400000">
            <a:off x="5696891" y="-6120147"/>
            <a:ext cx="343708" cy="12930989"/>
          </a:xfrm>
          <a:prstGeom prst="rect">
            <a:avLst/>
          </a:prstGeom>
          <a:solidFill>
            <a:srgbClr val="233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90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C4E248-A56F-4A18-A9EB-F3EFBAE506D7}"/>
              </a:ext>
            </a:extLst>
          </p:cNvPr>
          <p:cNvSpPr txBox="1"/>
          <p:nvPr/>
        </p:nvSpPr>
        <p:spPr>
          <a:xfrm>
            <a:off x="4741756" y="420231"/>
            <a:ext cx="4633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Poppins" panose="00000500000000000000" pitchFamily="2" charset="0"/>
                <a:cs typeface="Poppins" panose="00000500000000000000" pitchFamily="2" charset="0"/>
              </a:rPr>
              <a:t>IOT ENGINE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0AE2FC-2B36-4073-B8C3-F747E9AF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954" y="1219681"/>
            <a:ext cx="9468091" cy="532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10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D832E8F0-3F06-44BB-8E68-A56101A0C2FD}"/>
              </a:ext>
            </a:extLst>
          </p:cNvPr>
          <p:cNvSpPr txBox="1"/>
          <p:nvPr/>
        </p:nvSpPr>
        <p:spPr>
          <a:xfrm>
            <a:off x="4468573" y="537642"/>
            <a:ext cx="2158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After this Review</a:t>
            </a:r>
            <a:endParaRPr lang="en-ID" sz="12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EF6319-C457-4991-8CD2-5019D184F323}"/>
              </a:ext>
            </a:extLst>
          </p:cNvPr>
          <p:cNvSpPr/>
          <p:nvPr/>
        </p:nvSpPr>
        <p:spPr>
          <a:xfrm>
            <a:off x="4390096" y="779809"/>
            <a:ext cx="2315504" cy="897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2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Production of Designed Mechanical parts.</a:t>
            </a:r>
          </a:p>
          <a:p>
            <a:pPr algn="ctr">
              <a:lnSpc>
                <a:spcPct val="150000"/>
              </a:lnSpc>
            </a:pPr>
            <a:r>
              <a:rPr lang="it-IT" sz="12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Setting up IOT engine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17793A-8B4C-44FA-84EE-0666DF7955E0}"/>
              </a:ext>
            </a:extLst>
          </p:cNvPr>
          <p:cNvSpPr txBox="1"/>
          <p:nvPr/>
        </p:nvSpPr>
        <p:spPr>
          <a:xfrm>
            <a:off x="6888516" y="537642"/>
            <a:ext cx="2158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Review - POC</a:t>
            </a:r>
            <a:endParaRPr lang="en-ID" sz="12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61856F-0778-4B25-A544-F22F3BCB82DC}"/>
              </a:ext>
            </a:extLst>
          </p:cNvPr>
          <p:cNvSpPr/>
          <p:nvPr/>
        </p:nvSpPr>
        <p:spPr>
          <a:xfrm>
            <a:off x="6810039" y="779809"/>
            <a:ext cx="2315504" cy="897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2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Submission of primitive Working Circuits and 3D printed cases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68641D-C025-4B26-BD76-D68ADF5D150C}"/>
              </a:ext>
            </a:extLst>
          </p:cNvPr>
          <p:cNvSpPr txBox="1"/>
          <p:nvPr/>
        </p:nvSpPr>
        <p:spPr>
          <a:xfrm>
            <a:off x="9622078" y="537642"/>
            <a:ext cx="2158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Complete Product</a:t>
            </a:r>
            <a:endParaRPr lang="en-ID" sz="12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55E4FD-CF1C-4FE6-ABCB-2397A847D9E7}"/>
              </a:ext>
            </a:extLst>
          </p:cNvPr>
          <p:cNvSpPr/>
          <p:nvPr/>
        </p:nvSpPr>
        <p:spPr>
          <a:xfrm>
            <a:off x="9543601" y="779809"/>
            <a:ext cx="2315504" cy="897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2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Submission of Complete, usable and mere fail safe product.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40E56C-382C-41AC-BD79-3CC3110E0FF7}"/>
              </a:ext>
            </a:extLst>
          </p:cNvPr>
          <p:cNvSpPr txBox="1"/>
          <p:nvPr/>
        </p:nvSpPr>
        <p:spPr>
          <a:xfrm>
            <a:off x="526895" y="4337241"/>
            <a:ext cx="33756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00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ea typeface="Roboto Medium" panose="02000000000000000000" pitchFamily="2" charset="0"/>
                <a:cs typeface="Poppins" panose="00000500000000000000" pitchFamily="2" charset="0"/>
              </a:rPr>
              <a:t>Tentative</a:t>
            </a:r>
          </a:p>
          <a:p>
            <a:r>
              <a:rPr lang="en-US" sz="2800" b="1" spc="100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ea typeface="Roboto Medium" panose="02000000000000000000" pitchFamily="2" charset="0"/>
                <a:cs typeface="Poppins" panose="00000500000000000000" pitchFamily="2" charset="0"/>
              </a:rPr>
              <a:t>Timeline </a:t>
            </a:r>
            <a:endParaRPr lang="en-US" sz="2800" spc="100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  <a:ea typeface="Roboto Medium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88F524-771C-440D-BBAC-623162F6E232}"/>
              </a:ext>
            </a:extLst>
          </p:cNvPr>
          <p:cNvSpPr txBox="1"/>
          <p:nvPr/>
        </p:nvSpPr>
        <p:spPr>
          <a:xfrm>
            <a:off x="508660" y="4006245"/>
            <a:ext cx="1142812" cy="38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accent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About Us,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93D919-64E9-4F15-9106-D65AC89ED716}"/>
              </a:ext>
            </a:extLst>
          </p:cNvPr>
          <p:cNvSpPr/>
          <p:nvPr/>
        </p:nvSpPr>
        <p:spPr>
          <a:xfrm>
            <a:off x="527755" y="5423189"/>
            <a:ext cx="4262087" cy="897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2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This is a usecase product rather than just a Namesake project. We are making this exclusively for our labwork. 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91B633-5C34-4B5B-A310-5C5EF93C038F}"/>
              </a:ext>
            </a:extLst>
          </p:cNvPr>
          <p:cNvGrpSpPr/>
          <p:nvPr/>
        </p:nvGrpSpPr>
        <p:grpSpPr>
          <a:xfrm>
            <a:off x="266310" y="161962"/>
            <a:ext cx="393700" cy="393700"/>
            <a:chOff x="10014855" y="279400"/>
            <a:chExt cx="393700" cy="393700"/>
          </a:xfrm>
        </p:grpSpPr>
        <p:sp>
          <p:nvSpPr>
            <p:cNvPr id="39" name="Diamond 38">
              <a:extLst>
                <a:ext uri="{FF2B5EF4-FFF2-40B4-BE49-F238E27FC236}">
                  <a16:creationId xmlns:a16="http://schemas.microsoft.com/office/drawing/2014/main" id="{306CF9AE-FDBA-4B58-93CD-863B724A22CD}"/>
                </a:ext>
              </a:extLst>
            </p:cNvPr>
            <p:cNvSpPr/>
            <p:nvPr/>
          </p:nvSpPr>
          <p:spPr>
            <a:xfrm>
              <a:off x="10014855" y="279400"/>
              <a:ext cx="393700" cy="393700"/>
            </a:xfrm>
            <a:prstGeom prst="diamond">
              <a:avLst/>
            </a:prstGeom>
            <a:solidFill>
              <a:srgbClr val="FEDA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28AF52EE-EE02-40CA-9D67-E8708A7BCB86}"/>
                </a:ext>
              </a:extLst>
            </p:cNvPr>
            <p:cNvSpPr/>
            <p:nvPr/>
          </p:nvSpPr>
          <p:spPr>
            <a:xfrm>
              <a:off x="10085499" y="350044"/>
              <a:ext cx="252412" cy="25241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5C25D83-CA39-4C2E-A4E2-B86DAF5FC64A}"/>
              </a:ext>
            </a:extLst>
          </p:cNvPr>
          <p:cNvSpPr txBox="1"/>
          <p:nvPr/>
        </p:nvSpPr>
        <p:spPr>
          <a:xfrm>
            <a:off x="411371" y="687503"/>
            <a:ext cx="3420652" cy="708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2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These Timeline may vary according to the R and D factor.</a:t>
            </a:r>
            <a:endParaRPr lang="en-ID" sz="1400" dirty="0">
              <a:solidFill>
                <a:schemeClr val="accent2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3074" name="Picture 2" descr="Vector Illustration Of 3d Printing Process In Black Colour Isolated On  Vhite Background Royalty Free Cliparts, Vectors, And Stock Illustration.  Image 119458585.">
            <a:extLst>
              <a:ext uri="{FF2B5EF4-FFF2-40B4-BE49-F238E27FC236}">
                <a16:creationId xmlns:a16="http://schemas.microsoft.com/office/drawing/2014/main" id="{91E27402-70C1-486C-A622-249DE93827D1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0" r="14370"/>
          <a:stretch>
            <a:fillRect/>
          </a:stretch>
        </p:blipFill>
        <p:spPr bwMode="auto">
          <a:xfrm>
            <a:off x="4708149" y="1959429"/>
            <a:ext cx="1731840" cy="242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Vector Circuit Board Abstract Stock Illustration - Download Image Now -  iStock">
            <a:extLst>
              <a:ext uri="{FF2B5EF4-FFF2-40B4-BE49-F238E27FC236}">
                <a16:creationId xmlns:a16="http://schemas.microsoft.com/office/drawing/2014/main" id="{8294D1D6-01DF-4BB1-A4BF-4BECDB1BA0E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5" r="1419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3509AE6-5E67-4FB4-8786-C08CB40244C3}"/>
              </a:ext>
            </a:extLst>
          </p:cNvPr>
          <p:cNvGrpSpPr/>
          <p:nvPr/>
        </p:nvGrpSpPr>
        <p:grpSpPr>
          <a:xfrm>
            <a:off x="5257331" y="4195854"/>
            <a:ext cx="712988" cy="712988"/>
            <a:chOff x="8534400" y="2047032"/>
            <a:chExt cx="1698172" cy="16981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E65413-8830-4944-931D-81C08FBD2774}"/>
                </a:ext>
              </a:extLst>
            </p:cNvPr>
            <p:cNvSpPr/>
            <p:nvPr/>
          </p:nvSpPr>
          <p:spPr>
            <a:xfrm>
              <a:off x="8534400" y="2047032"/>
              <a:ext cx="1698172" cy="1698172"/>
            </a:xfrm>
            <a:prstGeom prst="ellipse">
              <a:avLst/>
            </a:prstGeom>
            <a:solidFill>
              <a:schemeClr val="accent2"/>
            </a:solidFill>
            <a:ln w="76200">
              <a:noFill/>
            </a:ln>
            <a:effectLst>
              <a:outerShdw blurRad="419100" dist="292100" dir="2700000" algn="ctr" rotWithShape="0">
                <a:srgbClr val="000000">
                  <a:alpha val="2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Shape 2787">
              <a:extLst>
                <a:ext uri="{FF2B5EF4-FFF2-40B4-BE49-F238E27FC236}">
                  <a16:creationId xmlns:a16="http://schemas.microsoft.com/office/drawing/2014/main" id="{5D63D3E8-71EC-4EF4-9702-D3EFD349BBE0}"/>
                </a:ext>
              </a:extLst>
            </p:cNvPr>
            <p:cNvSpPr/>
            <p:nvPr/>
          </p:nvSpPr>
          <p:spPr>
            <a:xfrm>
              <a:off x="8979657" y="2492289"/>
              <a:ext cx="807658" cy="807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EA8BED8-6B01-4369-B805-AF020FD86A7B}"/>
              </a:ext>
            </a:extLst>
          </p:cNvPr>
          <p:cNvGrpSpPr/>
          <p:nvPr/>
        </p:nvGrpSpPr>
        <p:grpSpPr>
          <a:xfrm>
            <a:off x="7812272" y="4192560"/>
            <a:ext cx="716282" cy="719576"/>
            <a:chOff x="677456" y="4903759"/>
            <a:chExt cx="716282" cy="71957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1363660-9F36-481B-B33F-D5CF58EBEF91}"/>
                </a:ext>
              </a:extLst>
            </p:cNvPr>
            <p:cNvSpPr/>
            <p:nvPr/>
          </p:nvSpPr>
          <p:spPr>
            <a:xfrm>
              <a:off x="677456" y="4903759"/>
              <a:ext cx="716282" cy="71957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2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grpSp>
          <p:nvGrpSpPr>
            <p:cNvPr id="4" name="กลุ่ม 37">
              <a:extLst>
                <a:ext uri="{FF2B5EF4-FFF2-40B4-BE49-F238E27FC236}">
                  <a16:creationId xmlns:a16="http://schemas.microsoft.com/office/drawing/2014/main" id="{8BB46A81-AB16-4B45-B0C0-7415777E631F}"/>
                </a:ext>
              </a:extLst>
            </p:cNvPr>
            <p:cNvGrpSpPr/>
            <p:nvPr/>
          </p:nvGrpSpPr>
          <p:grpSpPr>
            <a:xfrm>
              <a:off x="832976" y="5094223"/>
              <a:ext cx="405239" cy="272724"/>
              <a:chOff x="17667288" y="4655974"/>
              <a:chExt cx="752475" cy="506412"/>
            </a:xfrm>
            <a:solidFill>
              <a:schemeClr val="bg1"/>
            </a:solidFill>
          </p:grpSpPr>
          <p:sp>
            <p:nvSpPr>
              <p:cNvPr id="5" name="Freeform 26">
                <a:extLst>
                  <a:ext uri="{FF2B5EF4-FFF2-40B4-BE49-F238E27FC236}">
                    <a16:creationId xmlns:a16="http://schemas.microsoft.com/office/drawing/2014/main" id="{84AA3C6E-C4B5-43D5-AFAC-2E7EE767F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67288" y="5133811"/>
                <a:ext cx="685800" cy="28575"/>
              </a:xfrm>
              <a:custGeom>
                <a:avLst/>
                <a:gdLst>
                  <a:gd name="T0" fmla="*/ 70 w 72"/>
                  <a:gd name="T1" fmla="*/ 0 h 3"/>
                  <a:gd name="T2" fmla="*/ 2 w 72"/>
                  <a:gd name="T3" fmla="*/ 0 h 3"/>
                  <a:gd name="T4" fmla="*/ 0 w 72"/>
                  <a:gd name="T5" fmla="*/ 2 h 3"/>
                  <a:gd name="T6" fmla="*/ 2 w 72"/>
                  <a:gd name="T7" fmla="*/ 3 h 3"/>
                  <a:gd name="T8" fmla="*/ 70 w 72"/>
                  <a:gd name="T9" fmla="*/ 3 h 3"/>
                  <a:gd name="T10" fmla="*/ 72 w 72"/>
                  <a:gd name="T11" fmla="*/ 2 h 3"/>
                  <a:gd name="T12" fmla="*/ 70 w 7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3">
                    <a:moveTo>
                      <a:pt x="7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1" y="3"/>
                      <a:pt x="2" y="3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1" y="3"/>
                      <a:pt x="72" y="2"/>
                      <a:pt x="72" y="2"/>
                    </a:cubicBezTo>
                    <a:cubicBezTo>
                      <a:pt x="72" y="1"/>
                      <a:pt x="71" y="0"/>
                      <a:pt x="7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6" name="Freeform 27">
                <a:extLst>
                  <a:ext uri="{FF2B5EF4-FFF2-40B4-BE49-F238E27FC236}">
                    <a16:creationId xmlns:a16="http://schemas.microsoft.com/office/drawing/2014/main" id="{98A297D4-72DE-4147-B208-ABEC0A40C8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705388" y="5008399"/>
                <a:ext cx="104775" cy="96838"/>
              </a:xfrm>
              <a:custGeom>
                <a:avLst/>
                <a:gdLst>
                  <a:gd name="T0" fmla="*/ 6 w 11"/>
                  <a:gd name="T1" fmla="*/ 10 h 10"/>
                  <a:gd name="T2" fmla="*/ 11 w 11"/>
                  <a:gd name="T3" fmla="*/ 5 h 10"/>
                  <a:gd name="T4" fmla="*/ 6 w 11"/>
                  <a:gd name="T5" fmla="*/ 0 h 10"/>
                  <a:gd name="T6" fmla="*/ 0 w 11"/>
                  <a:gd name="T7" fmla="*/ 5 h 10"/>
                  <a:gd name="T8" fmla="*/ 6 w 11"/>
                  <a:gd name="T9" fmla="*/ 10 h 10"/>
                  <a:gd name="T10" fmla="*/ 6 w 11"/>
                  <a:gd name="T11" fmla="*/ 2 h 10"/>
                  <a:gd name="T12" fmla="*/ 9 w 11"/>
                  <a:gd name="T13" fmla="*/ 5 h 10"/>
                  <a:gd name="T14" fmla="*/ 6 w 11"/>
                  <a:gd name="T15" fmla="*/ 8 h 10"/>
                  <a:gd name="T16" fmla="*/ 3 w 11"/>
                  <a:gd name="T17" fmla="*/ 5 h 10"/>
                  <a:gd name="T18" fmla="*/ 6 w 11"/>
                  <a:gd name="T1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0">
                    <a:moveTo>
                      <a:pt x="6" y="10"/>
                    </a:moveTo>
                    <a:cubicBezTo>
                      <a:pt x="9" y="10"/>
                      <a:pt x="11" y="8"/>
                      <a:pt x="11" y="5"/>
                    </a:cubicBezTo>
                    <a:cubicBezTo>
                      <a:pt x="11" y="2"/>
                      <a:pt x="9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0"/>
                      <a:pt x="6" y="10"/>
                    </a:cubicBezTo>
                    <a:close/>
                    <a:moveTo>
                      <a:pt x="6" y="2"/>
                    </a:moveTo>
                    <a:cubicBezTo>
                      <a:pt x="7" y="2"/>
                      <a:pt x="9" y="3"/>
                      <a:pt x="9" y="5"/>
                    </a:cubicBezTo>
                    <a:cubicBezTo>
                      <a:pt x="9" y="6"/>
                      <a:pt x="7" y="8"/>
                      <a:pt x="6" y="8"/>
                    </a:cubicBezTo>
                    <a:cubicBezTo>
                      <a:pt x="4" y="8"/>
                      <a:pt x="3" y="6"/>
                      <a:pt x="3" y="5"/>
                    </a:cubicBezTo>
                    <a:cubicBezTo>
                      <a:pt x="3" y="3"/>
                      <a:pt x="4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7" name="Freeform 28">
                <a:extLst>
                  <a:ext uri="{FF2B5EF4-FFF2-40B4-BE49-F238E27FC236}">
                    <a16:creationId xmlns:a16="http://schemas.microsoft.com/office/drawing/2014/main" id="{326F2F68-2C2B-45AB-9739-842B914BD4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95888" y="4808374"/>
                <a:ext cx="104775" cy="95250"/>
              </a:xfrm>
              <a:custGeom>
                <a:avLst/>
                <a:gdLst>
                  <a:gd name="T0" fmla="*/ 5 w 11"/>
                  <a:gd name="T1" fmla="*/ 10 h 10"/>
                  <a:gd name="T2" fmla="*/ 11 w 11"/>
                  <a:gd name="T3" fmla="*/ 5 h 10"/>
                  <a:gd name="T4" fmla="*/ 5 w 11"/>
                  <a:gd name="T5" fmla="*/ 0 h 10"/>
                  <a:gd name="T6" fmla="*/ 0 w 11"/>
                  <a:gd name="T7" fmla="*/ 5 h 10"/>
                  <a:gd name="T8" fmla="*/ 5 w 11"/>
                  <a:gd name="T9" fmla="*/ 10 h 10"/>
                  <a:gd name="T10" fmla="*/ 5 w 11"/>
                  <a:gd name="T11" fmla="*/ 2 h 10"/>
                  <a:gd name="T12" fmla="*/ 8 w 11"/>
                  <a:gd name="T13" fmla="*/ 5 h 10"/>
                  <a:gd name="T14" fmla="*/ 5 w 11"/>
                  <a:gd name="T15" fmla="*/ 8 h 10"/>
                  <a:gd name="T16" fmla="*/ 3 w 11"/>
                  <a:gd name="T17" fmla="*/ 5 h 10"/>
                  <a:gd name="T18" fmla="*/ 5 w 11"/>
                  <a:gd name="T1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0"/>
                      <a:pt x="5" y="10"/>
                    </a:cubicBezTo>
                    <a:close/>
                    <a:moveTo>
                      <a:pt x="5" y="2"/>
                    </a:moveTo>
                    <a:cubicBezTo>
                      <a:pt x="7" y="2"/>
                      <a:pt x="8" y="4"/>
                      <a:pt x="8" y="5"/>
                    </a:cubicBezTo>
                    <a:cubicBezTo>
                      <a:pt x="8" y="7"/>
                      <a:pt x="7" y="8"/>
                      <a:pt x="5" y="8"/>
                    </a:cubicBezTo>
                    <a:cubicBezTo>
                      <a:pt x="4" y="8"/>
                      <a:pt x="3" y="7"/>
                      <a:pt x="3" y="5"/>
                    </a:cubicBezTo>
                    <a:cubicBezTo>
                      <a:pt x="3" y="4"/>
                      <a:pt x="4" y="2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8" name="Freeform 29">
                <a:extLst>
                  <a:ext uri="{FF2B5EF4-FFF2-40B4-BE49-F238E27FC236}">
                    <a16:creationId xmlns:a16="http://schemas.microsoft.com/office/drawing/2014/main" id="{8A1B68F1-6BA3-4A56-9E04-D27308EF83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086388" y="4960774"/>
                <a:ext cx="95250" cy="106363"/>
              </a:xfrm>
              <a:custGeom>
                <a:avLst/>
                <a:gdLst>
                  <a:gd name="T0" fmla="*/ 5 w 10"/>
                  <a:gd name="T1" fmla="*/ 11 h 11"/>
                  <a:gd name="T2" fmla="*/ 10 w 10"/>
                  <a:gd name="T3" fmla="*/ 6 h 11"/>
                  <a:gd name="T4" fmla="*/ 5 w 10"/>
                  <a:gd name="T5" fmla="*/ 0 h 11"/>
                  <a:gd name="T6" fmla="*/ 0 w 10"/>
                  <a:gd name="T7" fmla="*/ 6 h 11"/>
                  <a:gd name="T8" fmla="*/ 5 w 10"/>
                  <a:gd name="T9" fmla="*/ 11 h 11"/>
                  <a:gd name="T10" fmla="*/ 5 w 10"/>
                  <a:gd name="T11" fmla="*/ 3 h 11"/>
                  <a:gd name="T12" fmla="*/ 8 w 10"/>
                  <a:gd name="T13" fmla="*/ 6 h 11"/>
                  <a:gd name="T14" fmla="*/ 5 w 10"/>
                  <a:gd name="T15" fmla="*/ 9 h 11"/>
                  <a:gd name="T16" fmla="*/ 2 w 10"/>
                  <a:gd name="T17" fmla="*/ 6 h 11"/>
                  <a:gd name="T18" fmla="*/ 5 w 10"/>
                  <a:gd name="T19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1">
                    <a:moveTo>
                      <a:pt x="5" y="11"/>
                    </a:moveTo>
                    <a:cubicBezTo>
                      <a:pt x="8" y="11"/>
                      <a:pt x="10" y="9"/>
                      <a:pt x="10" y="6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lose/>
                    <a:moveTo>
                      <a:pt x="5" y="3"/>
                    </a:moveTo>
                    <a:cubicBezTo>
                      <a:pt x="7" y="3"/>
                      <a:pt x="8" y="4"/>
                      <a:pt x="8" y="6"/>
                    </a:cubicBezTo>
                    <a:cubicBezTo>
                      <a:pt x="8" y="7"/>
                      <a:pt x="7" y="9"/>
                      <a:pt x="5" y="9"/>
                    </a:cubicBezTo>
                    <a:cubicBezTo>
                      <a:pt x="3" y="9"/>
                      <a:pt x="2" y="7"/>
                      <a:pt x="2" y="6"/>
                    </a:cubicBezTo>
                    <a:cubicBezTo>
                      <a:pt x="2" y="4"/>
                      <a:pt x="3" y="3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5B6259C2-ABAA-49D8-B72A-E8CF9F913C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00638" y="4903624"/>
                <a:ext cx="104775" cy="104775"/>
              </a:xfrm>
              <a:custGeom>
                <a:avLst/>
                <a:gdLst>
                  <a:gd name="T0" fmla="*/ 10 w 11"/>
                  <a:gd name="T1" fmla="*/ 0 h 11"/>
                  <a:gd name="T2" fmla="*/ 0 w 11"/>
                  <a:gd name="T3" fmla="*/ 10 h 11"/>
                  <a:gd name="T4" fmla="*/ 2 w 11"/>
                  <a:gd name="T5" fmla="*/ 11 h 11"/>
                  <a:gd name="T6" fmla="*/ 11 w 11"/>
                  <a:gd name="T7" fmla="*/ 2 h 11"/>
                  <a:gd name="T8" fmla="*/ 10 w 11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1" y="11"/>
                      <a:pt x="2" y="1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0" y="1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0" name="Freeform 31">
                <a:extLst>
                  <a:ext uri="{FF2B5EF4-FFF2-40B4-BE49-F238E27FC236}">
                    <a16:creationId xmlns:a16="http://schemas.microsoft.com/office/drawing/2014/main" id="{2E1C6662-A544-48B4-903D-31C54E894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2113" y="4751224"/>
                <a:ext cx="161925" cy="209550"/>
              </a:xfrm>
              <a:custGeom>
                <a:avLst/>
                <a:gdLst>
                  <a:gd name="T0" fmla="*/ 15 w 17"/>
                  <a:gd name="T1" fmla="*/ 0 h 22"/>
                  <a:gd name="T2" fmla="*/ 0 w 17"/>
                  <a:gd name="T3" fmla="*/ 21 h 22"/>
                  <a:gd name="T4" fmla="*/ 2 w 17"/>
                  <a:gd name="T5" fmla="*/ 22 h 22"/>
                  <a:gd name="T6" fmla="*/ 17 w 17"/>
                  <a:gd name="T7" fmla="*/ 1 h 22"/>
                  <a:gd name="T8" fmla="*/ 15 w 17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2">
                    <a:moveTo>
                      <a:pt x="15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1" name="Freeform 32">
                <a:extLst>
                  <a:ext uri="{FF2B5EF4-FFF2-40B4-BE49-F238E27FC236}">
                    <a16:creationId xmlns:a16="http://schemas.microsoft.com/office/drawing/2014/main" id="{00683642-FC46-41C3-9E0C-FBE9C605D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1138" y="4903624"/>
                <a:ext cx="95250" cy="76200"/>
              </a:xfrm>
              <a:custGeom>
                <a:avLst/>
                <a:gdLst>
                  <a:gd name="T0" fmla="*/ 10 w 10"/>
                  <a:gd name="T1" fmla="*/ 6 h 8"/>
                  <a:gd name="T2" fmla="*/ 2 w 10"/>
                  <a:gd name="T3" fmla="*/ 0 h 8"/>
                  <a:gd name="T4" fmla="*/ 0 w 10"/>
                  <a:gd name="T5" fmla="*/ 1 h 8"/>
                  <a:gd name="T6" fmla="*/ 8 w 10"/>
                  <a:gd name="T7" fmla="*/ 8 h 8"/>
                  <a:gd name="T8" fmla="*/ 10 w 10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10" y="6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8"/>
                      <a:pt x="9" y="7"/>
                      <a:pt x="1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2" name="Freeform 33">
                <a:extLst>
                  <a:ext uri="{FF2B5EF4-FFF2-40B4-BE49-F238E27FC236}">
                    <a16:creationId xmlns:a16="http://schemas.microsoft.com/office/drawing/2014/main" id="{4CFF6393-6A21-4D89-B967-673169180C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324513" y="4655974"/>
                <a:ext cx="95250" cy="95250"/>
              </a:xfrm>
              <a:custGeom>
                <a:avLst/>
                <a:gdLst>
                  <a:gd name="T0" fmla="*/ 5 w 10"/>
                  <a:gd name="T1" fmla="*/ 10 h 10"/>
                  <a:gd name="T2" fmla="*/ 10 w 10"/>
                  <a:gd name="T3" fmla="*/ 5 h 10"/>
                  <a:gd name="T4" fmla="*/ 5 w 10"/>
                  <a:gd name="T5" fmla="*/ 0 h 10"/>
                  <a:gd name="T6" fmla="*/ 0 w 10"/>
                  <a:gd name="T7" fmla="*/ 5 h 10"/>
                  <a:gd name="T8" fmla="*/ 5 w 10"/>
                  <a:gd name="T9" fmla="*/ 10 h 10"/>
                  <a:gd name="T10" fmla="*/ 5 w 10"/>
                  <a:gd name="T11" fmla="*/ 2 h 10"/>
                  <a:gd name="T12" fmla="*/ 8 w 10"/>
                  <a:gd name="T13" fmla="*/ 5 h 10"/>
                  <a:gd name="T14" fmla="*/ 5 w 10"/>
                  <a:gd name="T15" fmla="*/ 8 h 10"/>
                  <a:gd name="T16" fmla="*/ 2 w 10"/>
                  <a:gd name="T17" fmla="*/ 5 h 10"/>
                  <a:gd name="T18" fmla="*/ 5 w 10"/>
                  <a:gd name="T1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8" y="10"/>
                      <a:pt x="10" y="8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  <a:moveTo>
                      <a:pt x="5" y="2"/>
                    </a:moveTo>
                    <a:cubicBezTo>
                      <a:pt x="7" y="2"/>
                      <a:pt x="8" y="3"/>
                      <a:pt x="8" y="5"/>
                    </a:cubicBezTo>
                    <a:cubicBezTo>
                      <a:pt x="8" y="7"/>
                      <a:pt x="7" y="8"/>
                      <a:pt x="5" y="8"/>
                    </a:cubicBezTo>
                    <a:cubicBezTo>
                      <a:pt x="3" y="8"/>
                      <a:pt x="2" y="7"/>
                      <a:pt x="2" y="5"/>
                    </a:cubicBezTo>
                    <a:cubicBezTo>
                      <a:pt x="2" y="3"/>
                      <a:pt x="3" y="2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pic>
        <p:nvPicPr>
          <p:cNvPr id="3082" name="Picture 10" descr="New Product Vector SVG Icon - SVG Repo">
            <a:extLst>
              <a:ext uri="{FF2B5EF4-FFF2-40B4-BE49-F238E27FC236}">
                <a16:creationId xmlns:a16="http://schemas.microsoft.com/office/drawing/2014/main" id="{529140BB-2C8C-4DC1-B0A5-9092DF5A374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0" r="143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B9E10AF-8106-4398-88EA-55D8F0CDB713}"/>
              </a:ext>
            </a:extLst>
          </p:cNvPr>
          <p:cNvGrpSpPr/>
          <p:nvPr/>
        </p:nvGrpSpPr>
        <p:grpSpPr>
          <a:xfrm>
            <a:off x="10368860" y="4192560"/>
            <a:ext cx="716282" cy="719576"/>
            <a:chOff x="4476328" y="4896018"/>
            <a:chExt cx="716282" cy="71957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7B1800E-53EE-4D15-8113-DA6BFC140F95}"/>
                </a:ext>
              </a:extLst>
            </p:cNvPr>
            <p:cNvSpPr/>
            <p:nvPr/>
          </p:nvSpPr>
          <p:spPr>
            <a:xfrm>
              <a:off x="4476328" y="4896018"/>
              <a:ext cx="716282" cy="71957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45000">
                  <a:schemeClr val="accent1">
                    <a:lumMod val="90000"/>
                    <a:lumOff val="10000"/>
                  </a:schemeClr>
                </a:gs>
                <a:gs pos="97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2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grpSp>
          <p:nvGrpSpPr>
            <p:cNvPr id="15" name="กลุ่ม 120">
              <a:extLst>
                <a:ext uri="{FF2B5EF4-FFF2-40B4-BE49-F238E27FC236}">
                  <a16:creationId xmlns:a16="http://schemas.microsoft.com/office/drawing/2014/main" id="{E3B01109-636B-4B84-98A3-7F4B6CE7CF84}"/>
                </a:ext>
              </a:extLst>
            </p:cNvPr>
            <p:cNvGrpSpPr/>
            <p:nvPr/>
          </p:nvGrpSpPr>
          <p:grpSpPr>
            <a:xfrm>
              <a:off x="4660062" y="5107047"/>
              <a:ext cx="348814" cy="297518"/>
              <a:chOff x="17753013" y="5292725"/>
              <a:chExt cx="647700" cy="552450"/>
            </a:xfrm>
            <a:solidFill>
              <a:schemeClr val="bg1"/>
            </a:solidFill>
          </p:grpSpPr>
          <p:sp>
            <p:nvSpPr>
              <p:cNvPr id="16" name="Freeform 95">
                <a:extLst>
                  <a:ext uri="{FF2B5EF4-FFF2-40B4-BE49-F238E27FC236}">
                    <a16:creationId xmlns:a16="http://schemas.microsoft.com/office/drawing/2014/main" id="{DC6B28FB-6DDC-45BE-8528-6304F8CEDA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753013" y="5368925"/>
                <a:ext cx="457200" cy="476250"/>
              </a:xfrm>
              <a:custGeom>
                <a:avLst/>
                <a:gdLst>
                  <a:gd name="T0" fmla="*/ 30 w 48"/>
                  <a:gd name="T1" fmla="*/ 24 h 50"/>
                  <a:gd name="T2" fmla="*/ 27 w 48"/>
                  <a:gd name="T3" fmla="*/ 2 h 50"/>
                  <a:gd name="T4" fmla="*/ 25 w 48"/>
                  <a:gd name="T5" fmla="*/ 0 h 50"/>
                  <a:gd name="T6" fmla="*/ 9 w 48"/>
                  <a:gd name="T7" fmla="*/ 10 h 50"/>
                  <a:gd name="T8" fmla="*/ 13 w 48"/>
                  <a:gd name="T9" fmla="*/ 44 h 50"/>
                  <a:gd name="T10" fmla="*/ 32 w 48"/>
                  <a:gd name="T11" fmla="*/ 49 h 50"/>
                  <a:gd name="T12" fmla="*/ 48 w 48"/>
                  <a:gd name="T13" fmla="*/ 39 h 50"/>
                  <a:gd name="T14" fmla="*/ 48 w 48"/>
                  <a:gd name="T15" fmla="*/ 37 h 50"/>
                  <a:gd name="T16" fmla="*/ 30 w 48"/>
                  <a:gd name="T17" fmla="*/ 24 h 50"/>
                  <a:gd name="T18" fmla="*/ 31 w 48"/>
                  <a:gd name="T19" fmla="*/ 46 h 50"/>
                  <a:gd name="T20" fmla="*/ 15 w 48"/>
                  <a:gd name="T21" fmla="*/ 42 h 50"/>
                  <a:gd name="T22" fmla="*/ 11 w 48"/>
                  <a:gd name="T23" fmla="*/ 12 h 50"/>
                  <a:gd name="T24" fmla="*/ 24 w 48"/>
                  <a:gd name="T25" fmla="*/ 4 h 50"/>
                  <a:gd name="T26" fmla="*/ 27 w 48"/>
                  <a:gd name="T27" fmla="*/ 25 h 50"/>
                  <a:gd name="T28" fmla="*/ 27 w 48"/>
                  <a:gd name="T29" fmla="*/ 26 h 50"/>
                  <a:gd name="T30" fmla="*/ 44 w 48"/>
                  <a:gd name="T31" fmla="*/ 39 h 50"/>
                  <a:gd name="T32" fmla="*/ 31 w 48"/>
                  <a:gd name="T33" fmla="*/ 4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50">
                    <a:moveTo>
                      <a:pt x="30" y="24"/>
                    </a:moveTo>
                    <a:cubicBezTo>
                      <a:pt x="27" y="2"/>
                      <a:pt x="27" y="2"/>
                      <a:pt x="27" y="2"/>
                    </a:cubicBezTo>
                    <a:cubicBezTo>
                      <a:pt x="26" y="1"/>
                      <a:pt x="26" y="0"/>
                      <a:pt x="25" y="0"/>
                    </a:cubicBezTo>
                    <a:cubicBezTo>
                      <a:pt x="18" y="1"/>
                      <a:pt x="13" y="5"/>
                      <a:pt x="9" y="10"/>
                    </a:cubicBezTo>
                    <a:cubicBezTo>
                      <a:pt x="0" y="21"/>
                      <a:pt x="3" y="36"/>
                      <a:pt x="13" y="44"/>
                    </a:cubicBezTo>
                    <a:cubicBezTo>
                      <a:pt x="19" y="48"/>
                      <a:pt x="25" y="50"/>
                      <a:pt x="32" y="49"/>
                    </a:cubicBezTo>
                    <a:cubicBezTo>
                      <a:pt x="38" y="48"/>
                      <a:pt x="44" y="45"/>
                      <a:pt x="48" y="39"/>
                    </a:cubicBezTo>
                    <a:cubicBezTo>
                      <a:pt x="48" y="39"/>
                      <a:pt x="48" y="38"/>
                      <a:pt x="48" y="37"/>
                    </a:cubicBezTo>
                    <a:lnTo>
                      <a:pt x="30" y="24"/>
                    </a:lnTo>
                    <a:close/>
                    <a:moveTo>
                      <a:pt x="31" y="46"/>
                    </a:moveTo>
                    <a:cubicBezTo>
                      <a:pt x="26" y="47"/>
                      <a:pt x="20" y="45"/>
                      <a:pt x="15" y="42"/>
                    </a:cubicBezTo>
                    <a:cubicBezTo>
                      <a:pt x="6" y="35"/>
                      <a:pt x="4" y="21"/>
                      <a:pt x="11" y="12"/>
                    </a:cubicBezTo>
                    <a:cubicBezTo>
                      <a:pt x="14" y="8"/>
                      <a:pt x="19" y="5"/>
                      <a:pt x="24" y="4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6"/>
                      <a:pt x="27" y="26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1" y="43"/>
                      <a:pt x="36" y="45"/>
                      <a:pt x="31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" name="Freeform 96">
                <a:extLst>
                  <a:ext uri="{FF2B5EF4-FFF2-40B4-BE49-F238E27FC236}">
                    <a16:creationId xmlns:a16="http://schemas.microsoft.com/office/drawing/2014/main" id="{D296A09D-17BB-4CD9-A648-111AECC291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124488" y="5397500"/>
                <a:ext cx="276225" cy="333375"/>
              </a:xfrm>
              <a:custGeom>
                <a:avLst/>
                <a:gdLst>
                  <a:gd name="T0" fmla="*/ 16 w 29"/>
                  <a:gd name="T1" fmla="*/ 0 h 35"/>
                  <a:gd name="T2" fmla="*/ 15 w 29"/>
                  <a:gd name="T3" fmla="*/ 0 h 35"/>
                  <a:gd name="T4" fmla="*/ 14 w 29"/>
                  <a:gd name="T5" fmla="*/ 1 h 35"/>
                  <a:gd name="T6" fmla="*/ 0 w 29"/>
                  <a:gd name="T7" fmla="*/ 19 h 35"/>
                  <a:gd name="T8" fmla="*/ 0 w 29"/>
                  <a:gd name="T9" fmla="*/ 21 h 35"/>
                  <a:gd name="T10" fmla="*/ 19 w 29"/>
                  <a:gd name="T11" fmla="*/ 35 h 35"/>
                  <a:gd name="T12" fmla="*/ 20 w 29"/>
                  <a:gd name="T13" fmla="*/ 35 h 35"/>
                  <a:gd name="T14" fmla="*/ 21 w 29"/>
                  <a:gd name="T15" fmla="*/ 35 h 35"/>
                  <a:gd name="T16" fmla="*/ 16 w 29"/>
                  <a:gd name="T17" fmla="*/ 0 h 35"/>
                  <a:gd name="T18" fmla="*/ 19 w 29"/>
                  <a:gd name="T19" fmla="*/ 32 h 35"/>
                  <a:gd name="T20" fmla="*/ 4 w 29"/>
                  <a:gd name="T21" fmla="*/ 20 h 35"/>
                  <a:gd name="T22" fmla="*/ 16 w 29"/>
                  <a:gd name="T23" fmla="*/ 4 h 35"/>
                  <a:gd name="T24" fmla="*/ 19 w 29"/>
                  <a:gd name="T25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35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4" y="0"/>
                      <a:pt x="14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5"/>
                      <a:pt x="20" y="35"/>
                      <a:pt x="20" y="35"/>
                    </a:cubicBezTo>
                    <a:cubicBezTo>
                      <a:pt x="20" y="35"/>
                      <a:pt x="21" y="35"/>
                      <a:pt x="21" y="35"/>
                    </a:cubicBezTo>
                    <a:cubicBezTo>
                      <a:pt x="29" y="24"/>
                      <a:pt x="27" y="8"/>
                      <a:pt x="16" y="0"/>
                    </a:cubicBezTo>
                    <a:close/>
                    <a:moveTo>
                      <a:pt x="19" y="32"/>
                    </a:moveTo>
                    <a:cubicBezTo>
                      <a:pt x="4" y="20"/>
                      <a:pt x="4" y="20"/>
                      <a:pt x="4" y="2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24" y="11"/>
                      <a:pt x="25" y="23"/>
                      <a:pt x="19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" name="Freeform 97">
                <a:extLst>
                  <a:ext uri="{FF2B5EF4-FFF2-40B4-BE49-F238E27FC236}">
                    <a16:creationId xmlns:a16="http://schemas.microsoft.com/office/drawing/2014/main" id="{D08BAC61-26A4-4546-A49B-F8F7FAEC50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029238" y="5292725"/>
                <a:ext cx="190500" cy="257175"/>
              </a:xfrm>
              <a:custGeom>
                <a:avLst/>
                <a:gdLst>
                  <a:gd name="T0" fmla="*/ 4 w 20"/>
                  <a:gd name="T1" fmla="*/ 27 h 27"/>
                  <a:gd name="T2" fmla="*/ 5 w 20"/>
                  <a:gd name="T3" fmla="*/ 27 h 27"/>
                  <a:gd name="T4" fmla="*/ 6 w 20"/>
                  <a:gd name="T5" fmla="*/ 27 h 27"/>
                  <a:gd name="T6" fmla="*/ 20 w 20"/>
                  <a:gd name="T7" fmla="*/ 8 h 27"/>
                  <a:gd name="T8" fmla="*/ 20 w 20"/>
                  <a:gd name="T9" fmla="*/ 7 h 27"/>
                  <a:gd name="T10" fmla="*/ 19 w 20"/>
                  <a:gd name="T11" fmla="*/ 6 h 27"/>
                  <a:gd name="T12" fmla="*/ 1 w 20"/>
                  <a:gd name="T13" fmla="*/ 1 h 27"/>
                  <a:gd name="T14" fmla="*/ 0 w 20"/>
                  <a:gd name="T15" fmla="*/ 3 h 27"/>
                  <a:gd name="T16" fmla="*/ 3 w 20"/>
                  <a:gd name="T17" fmla="*/ 26 h 27"/>
                  <a:gd name="T18" fmla="*/ 4 w 20"/>
                  <a:gd name="T19" fmla="*/ 27 h 27"/>
                  <a:gd name="T20" fmla="*/ 16 w 20"/>
                  <a:gd name="T21" fmla="*/ 8 h 27"/>
                  <a:gd name="T22" fmla="*/ 5 w 20"/>
                  <a:gd name="T23" fmla="*/ 22 h 27"/>
                  <a:gd name="T24" fmla="*/ 3 w 20"/>
                  <a:gd name="T25" fmla="*/ 4 h 27"/>
                  <a:gd name="T26" fmla="*/ 16 w 20"/>
                  <a:gd name="T27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27">
                    <a:moveTo>
                      <a:pt x="4" y="27"/>
                    </a:moveTo>
                    <a:cubicBezTo>
                      <a:pt x="4" y="27"/>
                      <a:pt x="4" y="27"/>
                      <a:pt x="5" y="27"/>
                    </a:cubicBezTo>
                    <a:cubicBezTo>
                      <a:pt x="5" y="27"/>
                      <a:pt x="5" y="27"/>
                      <a:pt x="6" y="2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7"/>
                      <a:pt x="20" y="7"/>
                    </a:cubicBezTo>
                    <a:cubicBezTo>
                      <a:pt x="20" y="7"/>
                      <a:pt x="20" y="6"/>
                      <a:pt x="19" y="6"/>
                    </a:cubicBezTo>
                    <a:cubicBezTo>
                      <a:pt x="14" y="2"/>
                      <a:pt x="7" y="0"/>
                      <a:pt x="1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7"/>
                      <a:pt x="3" y="27"/>
                      <a:pt x="4" y="27"/>
                    </a:cubicBezTo>
                    <a:close/>
                    <a:moveTo>
                      <a:pt x="16" y="8"/>
                    </a:moveTo>
                    <a:cubicBezTo>
                      <a:pt x="5" y="22"/>
                      <a:pt x="5" y="22"/>
                      <a:pt x="5" y="22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8" y="4"/>
                      <a:pt x="12" y="5"/>
                      <a:pt x="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28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EB1FD58-8E7B-4E7A-A35A-C0B11C337DC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9" t="4330" r="25469"/>
          <a:stretch/>
        </p:blipFill>
        <p:spPr>
          <a:xfrm>
            <a:off x="928913" y="2052735"/>
            <a:ext cx="4059363" cy="388360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ED53AD-F4AB-4452-A7CE-CCC9B60B5AD5}"/>
              </a:ext>
            </a:extLst>
          </p:cNvPr>
          <p:cNvSpPr txBox="1"/>
          <p:nvPr/>
        </p:nvSpPr>
        <p:spPr>
          <a:xfrm>
            <a:off x="6509657" y="513183"/>
            <a:ext cx="5682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EDA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EXPECTED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028B0-3BD3-4A42-9FC9-DB3612E23ED5}"/>
              </a:ext>
            </a:extLst>
          </p:cNvPr>
          <p:cNvSpPr txBox="1"/>
          <p:nvPr/>
        </p:nvSpPr>
        <p:spPr>
          <a:xfrm>
            <a:off x="6251511" y="2174033"/>
            <a:ext cx="44786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MINIMAL INDUSTRIAL GRADE AUTO-TITRATOR</a:t>
            </a:r>
          </a:p>
          <a:p>
            <a:r>
              <a:rPr lang="en-IN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Positively Connected to IOT engine.</a:t>
            </a:r>
          </a:p>
          <a:p>
            <a:r>
              <a:rPr lang="en-IN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227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01E948-A700-6CD4-9217-42F0C30FAA00}"/>
              </a:ext>
            </a:extLst>
          </p:cNvPr>
          <p:cNvSpPr txBox="1"/>
          <p:nvPr/>
        </p:nvSpPr>
        <p:spPr>
          <a:xfrm>
            <a:off x="0" y="310583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PROOF OF CONCEPTS</a:t>
            </a:r>
          </a:p>
        </p:txBody>
      </p:sp>
    </p:spTree>
    <p:extLst>
      <p:ext uri="{BB962C8B-B14F-4D97-AF65-F5344CB8AC3E}">
        <p14:creationId xmlns:p14="http://schemas.microsoft.com/office/powerpoint/2010/main" val="2426959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DA82247-46D5-40F2-8D16-16EC539773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52A6BC-F7D2-490A-819E-A34F6B2A61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9E27F-2035-4808-8C39-B0BDEF1B0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59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EB1FD58-8E7B-4E7A-A35A-C0B11C337DC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9" t="4330" r="25469"/>
          <a:stretch/>
        </p:blipFill>
        <p:spPr>
          <a:xfrm>
            <a:off x="928913" y="2052735"/>
            <a:ext cx="4059363" cy="388360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ED53AD-F4AB-4452-A7CE-CCC9B60B5AD5}"/>
              </a:ext>
            </a:extLst>
          </p:cNvPr>
          <p:cNvSpPr txBox="1"/>
          <p:nvPr/>
        </p:nvSpPr>
        <p:spPr>
          <a:xfrm>
            <a:off x="6509657" y="513183"/>
            <a:ext cx="5682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EDA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3D STL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028B0-3BD3-4A42-9FC9-DB3612E23ED5}"/>
              </a:ext>
            </a:extLst>
          </p:cNvPr>
          <p:cNvSpPr txBox="1"/>
          <p:nvPr/>
        </p:nvSpPr>
        <p:spPr>
          <a:xfrm>
            <a:off x="6096000" y="1418254"/>
            <a:ext cx="44786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have Designed 3D files and sliced them into respectively and started our works</a:t>
            </a:r>
          </a:p>
          <a:p>
            <a:endParaRPr lang="en-IN" sz="2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IN" sz="2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IN" sz="2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BE480-191A-4E9E-AC15-898A240069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118" b="61412" l="37909" r="68273">
                        <a14:foregroundMark x1="51364" y1="61412" x2="54909" y2="61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65" t="28540" r="27930" b="35315"/>
          <a:stretch/>
        </p:blipFill>
        <p:spPr>
          <a:xfrm>
            <a:off x="9285095" y="2949198"/>
            <a:ext cx="3217926" cy="237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3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DFB65-8F0D-488E-89DF-3D9C4ADAB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93" t="29114" r="45280" b="10069"/>
          <a:stretch/>
        </p:blipFill>
        <p:spPr>
          <a:xfrm>
            <a:off x="214605" y="1586203"/>
            <a:ext cx="3209732" cy="4170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7AD9-AAF1-4053-B114-23101CB091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9541" t="29523" r="40154" b="20135"/>
          <a:stretch/>
        </p:blipFill>
        <p:spPr>
          <a:xfrm>
            <a:off x="3615612" y="1586202"/>
            <a:ext cx="3694923" cy="4170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A1956C-5314-4FD1-86BC-E155CEDE3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28" t="26939" r="38316" b="23129"/>
          <a:stretch/>
        </p:blipFill>
        <p:spPr>
          <a:xfrm>
            <a:off x="7651100" y="1586203"/>
            <a:ext cx="4058739" cy="4170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A733AF-79A5-A821-FD8D-AC840EB5DA95}"/>
              </a:ext>
            </a:extLst>
          </p:cNvPr>
          <p:cNvSpPr txBox="1"/>
          <p:nvPr/>
        </p:nvSpPr>
        <p:spPr>
          <a:xfrm>
            <a:off x="0" y="36263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Design and Fixing</a:t>
            </a:r>
          </a:p>
        </p:txBody>
      </p:sp>
    </p:spTree>
    <p:extLst>
      <p:ext uri="{BB962C8B-B14F-4D97-AF65-F5344CB8AC3E}">
        <p14:creationId xmlns:p14="http://schemas.microsoft.com/office/powerpoint/2010/main" val="3240292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2-04-20 at 2.36.12 PM">
            <a:hlinkClick r:id="" action="ppaction://media"/>
            <a:extLst>
              <a:ext uri="{FF2B5EF4-FFF2-40B4-BE49-F238E27FC236}">
                <a16:creationId xmlns:a16="http://schemas.microsoft.com/office/drawing/2014/main" id="{D8F4867A-C463-44BE-9567-BB21BAE943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8E4D3-96F8-32FA-CCF3-AC5F7792830E}"/>
              </a:ext>
            </a:extLst>
          </p:cNvPr>
          <p:cNvSpPr txBox="1"/>
          <p:nvPr/>
        </p:nvSpPr>
        <p:spPr>
          <a:xfrm>
            <a:off x="-429208" y="7338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LCD interfacing </a:t>
            </a:r>
          </a:p>
        </p:txBody>
      </p:sp>
    </p:spTree>
    <p:extLst>
      <p:ext uri="{BB962C8B-B14F-4D97-AF65-F5344CB8AC3E}">
        <p14:creationId xmlns:p14="http://schemas.microsoft.com/office/powerpoint/2010/main" val="102351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2-04-20 at 2.36.13 PM">
            <a:hlinkClick r:id="" action="ppaction://media"/>
            <a:extLst>
              <a:ext uri="{FF2B5EF4-FFF2-40B4-BE49-F238E27FC236}">
                <a16:creationId xmlns:a16="http://schemas.microsoft.com/office/drawing/2014/main" id="{A330E772-64FA-431C-93C7-6A440CE421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742406" y="-2742407"/>
            <a:ext cx="670718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1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18DAA73-7001-4F2F-85FD-E761B2C44A43}"/>
              </a:ext>
            </a:extLst>
          </p:cNvPr>
          <p:cNvSpPr txBox="1"/>
          <p:nvPr/>
        </p:nvSpPr>
        <p:spPr>
          <a:xfrm>
            <a:off x="5459664" y="1390235"/>
            <a:ext cx="434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TOC</a:t>
            </a:r>
            <a:endParaRPr lang="id-ID" sz="36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  <a:ea typeface="Lato" panose="020F0502020204030203" pitchFamily="34" charset="0"/>
              <a:cs typeface="Poppins" panose="00000500000000000000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99602E-4714-4B6F-A2CA-3B49687256EF}"/>
              </a:ext>
            </a:extLst>
          </p:cNvPr>
          <p:cNvGrpSpPr/>
          <p:nvPr/>
        </p:nvGrpSpPr>
        <p:grpSpPr>
          <a:xfrm>
            <a:off x="11564255" y="161962"/>
            <a:ext cx="393700" cy="393700"/>
            <a:chOff x="10014855" y="279400"/>
            <a:chExt cx="393700" cy="393700"/>
          </a:xfrm>
        </p:grpSpPr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B7B25944-07C2-4138-AD62-9A554E9E5EB0}"/>
                </a:ext>
              </a:extLst>
            </p:cNvPr>
            <p:cNvSpPr/>
            <p:nvPr/>
          </p:nvSpPr>
          <p:spPr>
            <a:xfrm>
              <a:off x="10014855" y="279400"/>
              <a:ext cx="393700" cy="393700"/>
            </a:xfrm>
            <a:prstGeom prst="diamond">
              <a:avLst/>
            </a:prstGeom>
            <a:solidFill>
              <a:srgbClr val="FEDA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44A03979-D7D8-4DA1-886E-C0292350589F}"/>
                </a:ext>
              </a:extLst>
            </p:cNvPr>
            <p:cNvSpPr/>
            <p:nvPr/>
          </p:nvSpPr>
          <p:spPr>
            <a:xfrm>
              <a:off x="10085499" y="350044"/>
              <a:ext cx="252412" cy="25241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5" name="Google Shape;87;p13">
            <a:extLst>
              <a:ext uri="{FF2B5EF4-FFF2-40B4-BE49-F238E27FC236}">
                <a16:creationId xmlns:a16="http://schemas.microsoft.com/office/drawing/2014/main" id="{835201D1-DCD8-472B-8669-396D4746B688}"/>
              </a:ext>
            </a:extLst>
          </p:cNvPr>
          <p:cNvSpPr txBox="1">
            <a:spLocks/>
          </p:cNvSpPr>
          <p:nvPr/>
        </p:nvSpPr>
        <p:spPr>
          <a:xfrm>
            <a:off x="5191384" y="2372137"/>
            <a:ext cx="6080674" cy="3045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600"/>
              </a:spcBef>
              <a:buClr>
                <a:srgbClr val="FEDA02"/>
              </a:buClr>
              <a:buSzPts val="1100"/>
              <a:buFont typeface="+mj-lt"/>
              <a:buAutoNum type="romanUcPeriod"/>
            </a:pPr>
            <a:r>
              <a:rPr lang="en-US" sz="2000" b="1" dirty="0">
                <a:solidFill>
                  <a:schemeClr val="accent1"/>
                </a:solidFill>
              </a:rPr>
              <a:t>Title of the Project</a:t>
            </a:r>
          </a:p>
          <a:p>
            <a:pPr marL="514350" indent="-514350">
              <a:spcBef>
                <a:spcPts val="600"/>
              </a:spcBef>
              <a:buClr>
                <a:srgbClr val="FEDA02"/>
              </a:buClr>
              <a:buSzPts val="1100"/>
              <a:buFont typeface="+mj-lt"/>
              <a:buAutoNum type="romanUcPeriod"/>
            </a:pPr>
            <a:r>
              <a:rPr lang="en-US" sz="2000" b="1" dirty="0">
                <a:solidFill>
                  <a:schemeClr val="accent1"/>
                </a:solidFill>
              </a:rPr>
              <a:t>About</a:t>
            </a:r>
          </a:p>
          <a:p>
            <a:pPr marL="514350" indent="-514350">
              <a:spcBef>
                <a:spcPts val="600"/>
              </a:spcBef>
              <a:buClr>
                <a:srgbClr val="FEDA02"/>
              </a:buClr>
              <a:buSzPts val="1100"/>
              <a:buFont typeface="+mj-lt"/>
              <a:buAutoNum type="romanUcPeriod"/>
            </a:pPr>
            <a:r>
              <a:rPr lang="en-US" sz="2000" b="1" dirty="0">
                <a:solidFill>
                  <a:schemeClr val="accent1"/>
                </a:solidFill>
              </a:rPr>
              <a:t>Introducing the Concept.</a:t>
            </a:r>
          </a:p>
          <a:p>
            <a:pPr marL="514350" indent="-514350">
              <a:spcBef>
                <a:spcPts val="600"/>
              </a:spcBef>
              <a:buClr>
                <a:srgbClr val="FEDA02"/>
              </a:buClr>
              <a:buSzPts val="1100"/>
              <a:buFont typeface="+mj-lt"/>
              <a:buAutoNum type="romanUcPeriod"/>
            </a:pPr>
            <a:r>
              <a:rPr lang="en-US" sz="2000" b="1" dirty="0">
                <a:solidFill>
                  <a:schemeClr val="accent1"/>
                </a:solidFill>
              </a:rPr>
              <a:t>Why this project is important</a:t>
            </a:r>
          </a:p>
          <a:p>
            <a:pPr marL="514350" indent="-514350">
              <a:spcBef>
                <a:spcPts val="600"/>
              </a:spcBef>
              <a:buClr>
                <a:srgbClr val="FEDA02"/>
              </a:buClr>
              <a:buSzPts val="1100"/>
              <a:buFont typeface="+mj-lt"/>
              <a:buAutoNum type="romanUcPeriod"/>
            </a:pPr>
            <a:r>
              <a:rPr lang="en-US" sz="2000" b="1" dirty="0">
                <a:solidFill>
                  <a:schemeClr val="accent1"/>
                </a:solidFill>
              </a:rPr>
              <a:t>Novelty analysis</a:t>
            </a:r>
          </a:p>
          <a:p>
            <a:pPr marL="514350" indent="-514350">
              <a:spcBef>
                <a:spcPts val="600"/>
              </a:spcBef>
              <a:buClr>
                <a:srgbClr val="FEDA02"/>
              </a:buClr>
              <a:buSzPts val="1100"/>
              <a:buFont typeface="+mj-lt"/>
              <a:buAutoNum type="romanUcPeriod"/>
            </a:pPr>
            <a:r>
              <a:rPr lang="en-US" sz="2000" b="1" dirty="0">
                <a:solidFill>
                  <a:schemeClr val="accent1"/>
                </a:solidFill>
              </a:rPr>
              <a:t>Methodology – Work Flow</a:t>
            </a:r>
          </a:p>
          <a:p>
            <a:pPr marL="514350" indent="-514350">
              <a:spcBef>
                <a:spcPts val="600"/>
              </a:spcBef>
              <a:buClr>
                <a:srgbClr val="FEDA02"/>
              </a:buClr>
              <a:buSzPts val="1100"/>
              <a:buFont typeface="+mj-lt"/>
              <a:buAutoNum type="romanUcPeriod"/>
            </a:pPr>
            <a:r>
              <a:rPr lang="en-US" sz="2000" b="1" dirty="0">
                <a:solidFill>
                  <a:schemeClr val="accent1"/>
                </a:solidFill>
              </a:rPr>
              <a:t>Block diagram And Components</a:t>
            </a:r>
          </a:p>
          <a:p>
            <a:pPr marL="514350" indent="-514350">
              <a:spcBef>
                <a:spcPts val="600"/>
              </a:spcBef>
              <a:buClr>
                <a:srgbClr val="FEDA02"/>
              </a:buClr>
              <a:buSzPts val="1100"/>
              <a:buFont typeface="+mj-lt"/>
              <a:buAutoNum type="romanUcPeriod"/>
            </a:pPr>
            <a:r>
              <a:rPr lang="en-US" sz="2000" b="1" dirty="0">
                <a:solidFill>
                  <a:schemeClr val="accent1"/>
                </a:solidFill>
              </a:rPr>
              <a:t>Timeline</a:t>
            </a:r>
          </a:p>
          <a:p>
            <a:pPr marL="514350" indent="-514350">
              <a:spcBef>
                <a:spcPts val="600"/>
              </a:spcBef>
              <a:buClr>
                <a:srgbClr val="FEDA02"/>
              </a:buClr>
              <a:buSzPts val="1100"/>
              <a:buFont typeface="+mj-lt"/>
              <a:buAutoNum type="romanUcPeriod"/>
            </a:pPr>
            <a:r>
              <a:rPr lang="en-US" sz="2000" b="1" dirty="0">
                <a:solidFill>
                  <a:schemeClr val="accent1"/>
                </a:solidFill>
              </a:rPr>
              <a:t>Q and A / Notes for next Review</a:t>
            </a:r>
          </a:p>
        </p:txBody>
      </p:sp>
      <p:pic>
        <p:nvPicPr>
          <p:cNvPr id="2052" name="Picture 4" descr="Orders list Royalty Free Vector Image - VectorStock">
            <a:extLst>
              <a:ext uri="{FF2B5EF4-FFF2-40B4-BE49-F238E27FC236}">
                <a16:creationId xmlns:a16="http://schemas.microsoft.com/office/drawing/2014/main" id="{99B9F6D7-4EB3-427A-9BC3-DBAAF4C8D433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5" r="16825" b="8980"/>
          <a:stretch/>
        </p:blipFill>
        <p:spPr bwMode="auto">
          <a:xfrm flipH="1">
            <a:off x="343702" y="0"/>
            <a:ext cx="42137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34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2-04-20 at 2.36.11 PM">
            <a:hlinkClick r:id="" action="ppaction://media"/>
            <a:extLst>
              <a:ext uri="{FF2B5EF4-FFF2-40B4-BE49-F238E27FC236}">
                <a16:creationId xmlns:a16="http://schemas.microsoft.com/office/drawing/2014/main" id="{ADCCEEE6-AA45-4041-9D6B-815A97156F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132" y="691117"/>
            <a:ext cx="11073155" cy="61668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196EF-DBBE-A709-F5AD-FCE2BE795A1E}"/>
              </a:ext>
            </a:extLst>
          </p:cNvPr>
          <p:cNvSpPr txBox="1"/>
          <p:nvPr/>
        </p:nvSpPr>
        <p:spPr>
          <a:xfrm>
            <a:off x="3356254" y="-93307"/>
            <a:ext cx="5722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Stepper Motor Interfacing</a:t>
            </a:r>
          </a:p>
        </p:txBody>
      </p:sp>
    </p:spTree>
    <p:extLst>
      <p:ext uri="{BB962C8B-B14F-4D97-AF65-F5344CB8AC3E}">
        <p14:creationId xmlns:p14="http://schemas.microsoft.com/office/powerpoint/2010/main" val="104807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10A607-2F17-40D6-B019-8B2E399F3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" y="617220"/>
            <a:ext cx="12192000" cy="5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56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07A785-AB58-74CA-66C8-EE4B2AA82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844" y="0"/>
            <a:ext cx="316325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A69311-5B44-74B3-4F4A-5752FF55683A}"/>
              </a:ext>
            </a:extLst>
          </p:cNvPr>
          <p:cNvSpPr txBox="1"/>
          <p:nvPr/>
        </p:nvSpPr>
        <p:spPr>
          <a:xfrm>
            <a:off x="6725904" y="3340359"/>
            <a:ext cx="507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Temperature Module W1209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C9D26-85BB-86E0-65F6-880D82D20378}"/>
              </a:ext>
            </a:extLst>
          </p:cNvPr>
          <p:cNvSpPr txBox="1"/>
          <p:nvPr/>
        </p:nvSpPr>
        <p:spPr>
          <a:xfrm>
            <a:off x="6725905" y="3340359"/>
            <a:ext cx="507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Temperature Module W1209</a:t>
            </a:r>
          </a:p>
        </p:txBody>
      </p:sp>
    </p:spTree>
    <p:extLst>
      <p:ext uri="{BB962C8B-B14F-4D97-AF65-F5344CB8AC3E}">
        <p14:creationId xmlns:p14="http://schemas.microsoft.com/office/powerpoint/2010/main" val="1291609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EF1A2-E713-E4F7-8192-36D9D555D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" y="1371600"/>
            <a:ext cx="12192000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C19339-9D72-644C-B198-2C3984A6F0DC}"/>
              </a:ext>
            </a:extLst>
          </p:cNvPr>
          <p:cNvSpPr txBox="1"/>
          <p:nvPr/>
        </p:nvSpPr>
        <p:spPr>
          <a:xfrm>
            <a:off x="3405673" y="373224"/>
            <a:ext cx="562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Acrylic Foam Board Prototype</a:t>
            </a:r>
          </a:p>
        </p:txBody>
      </p:sp>
    </p:spTree>
    <p:extLst>
      <p:ext uri="{BB962C8B-B14F-4D97-AF65-F5344CB8AC3E}">
        <p14:creationId xmlns:p14="http://schemas.microsoft.com/office/powerpoint/2010/main" val="1527954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B1721-3323-02BC-69C6-23D2AD10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565" y="74645"/>
            <a:ext cx="316325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C287BF-8B32-1E8B-B85F-7A65BB4F71BD}"/>
              </a:ext>
            </a:extLst>
          </p:cNvPr>
          <p:cNvSpPr txBox="1"/>
          <p:nvPr/>
        </p:nvSpPr>
        <p:spPr>
          <a:xfrm>
            <a:off x="7789595" y="2836506"/>
            <a:ext cx="507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IOT OUTPUT</a:t>
            </a:r>
          </a:p>
        </p:txBody>
      </p:sp>
    </p:spTree>
    <p:extLst>
      <p:ext uri="{BB962C8B-B14F-4D97-AF65-F5344CB8AC3E}">
        <p14:creationId xmlns:p14="http://schemas.microsoft.com/office/powerpoint/2010/main" val="2486539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200546B-50FA-4725-8F1C-6BDAB625F8CE}"/>
              </a:ext>
            </a:extLst>
          </p:cNvPr>
          <p:cNvSpPr txBox="1"/>
          <p:nvPr/>
        </p:nvSpPr>
        <p:spPr>
          <a:xfrm>
            <a:off x="7538159" y="4785311"/>
            <a:ext cx="2425329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@thirug2k02@gmail.com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772616-85B7-4F59-ACC8-37ADBAC4DEEB}"/>
              </a:ext>
            </a:extLst>
          </p:cNvPr>
          <p:cNvGrpSpPr/>
          <p:nvPr/>
        </p:nvGrpSpPr>
        <p:grpSpPr>
          <a:xfrm>
            <a:off x="6992985" y="4581093"/>
            <a:ext cx="432551" cy="431172"/>
            <a:chOff x="7125056" y="4247827"/>
            <a:chExt cx="432551" cy="4311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194EC45-9909-4259-99C5-AFD006231AAE}"/>
                </a:ext>
              </a:extLst>
            </p:cNvPr>
            <p:cNvSpPr/>
            <p:nvPr/>
          </p:nvSpPr>
          <p:spPr>
            <a:xfrm>
              <a:off x="7125056" y="4247827"/>
              <a:ext cx="432551" cy="43117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711200" dist="381000" dir="5400000" sx="87000" sy="87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7" name="Graphic 19" descr="Envelope">
              <a:extLst>
                <a:ext uri="{FF2B5EF4-FFF2-40B4-BE49-F238E27FC236}">
                  <a16:creationId xmlns:a16="http://schemas.microsoft.com/office/drawing/2014/main" id="{4FB52405-1938-44FA-AECA-175A3DE8ED7F}"/>
                </a:ext>
              </a:extLst>
            </p:cNvPr>
            <p:cNvSpPr/>
            <p:nvPr/>
          </p:nvSpPr>
          <p:spPr>
            <a:xfrm>
              <a:off x="7205410" y="4376739"/>
              <a:ext cx="271842" cy="190286"/>
            </a:xfrm>
            <a:custGeom>
              <a:avLst/>
              <a:gdLst>
                <a:gd name="connsiteX0" fmla="*/ 0 w 762000"/>
                <a:gd name="connsiteY0" fmla="*/ 0 h 533400"/>
                <a:gd name="connsiteX1" fmla="*/ 0 w 762000"/>
                <a:gd name="connsiteY1" fmla="*/ 533400 h 533400"/>
                <a:gd name="connsiteX2" fmla="*/ 762000 w 762000"/>
                <a:gd name="connsiteY2" fmla="*/ 533400 h 533400"/>
                <a:gd name="connsiteX3" fmla="*/ 762000 w 762000"/>
                <a:gd name="connsiteY3" fmla="*/ 0 h 533400"/>
                <a:gd name="connsiteX4" fmla="*/ 0 w 762000"/>
                <a:gd name="connsiteY4" fmla="*/ 0 h 533400"/>
                <a:gd name="connsiteX5" fmla="*/ 394335 w 762000"/>
                <a:gd name="connsiteY5" fmla="*/ 332423 h 533400"/>
                <a:gd name="connsiteX6" fmla="*/ 367665 w 762000"/>
                <a:gd name="connsiteY6" fmla="*/ 332423 h 533400"/>
                <a:gd name="connsiteX7" fmla="*/ 85725 w 762000"/>
                <a:gd name="connsiteY7" fmla="*/ 57150 h 533400"/>
                <a:gd name="connsiteX8" fmla="*/ 677228 w 762000"/>
                <a:gd name="connsiteY8" fmla="*/ 57150 h 533400"/>
                <a:gd name="connsiteX9" fmla="*/ 394335 w 762000"/>
                <a:gd name="connsiteY9" fmla="*/ 332423 h 533400"/>
                <a:gd name="connsiteX10" fmla="*/ 242888 w 762000"/>
                <a:gd name="connsiteY10" fmla="*/ 263843 h 533400"/>
                <a:gd name="connsiteX11" fmla="*/ 57150 w 762000"/>
                <a:gd name="connsiteY11" fmla="*/ 450533 h 533400"/>
                <a:gd name="connsiteX12" fmla="*/ 57150 w 762000"/>
                <a:gd name="connsiteY12" fmla="*/ 81915 h 533400"/>
                <a:gd name="connsiteX13" fmla="*/ 242888 w 762000"/>
                <a:gd name="connsiteY13" fmla="*/ 263843 h 533400"/>
                <a:gd name="connsiteX14" fmla="*/ 270510 w 762000"/>
                <a:gd name="connsiteY14" fmla="*/ 290513 h 533400"/>
                <a:gd name="connsiteX15" fmla="*/ 341948 w 762000"/>
                <a:gd name="connsiteY15" fmla="*/ 360045 h 533400"/>
                <a:gd name="connsiteX16" fmla="*/ 381953 w 762000"/>
                <a:gd name="connsiteY16" fmla="*/ 376238 h 533400"/>
                <a:gd name="connsiteX17" fmla="*/ 421958 w 762000"/>
                <a:gd name="connsiteY17" fmla="*/ 360045 h 533400"/>
                <a:gd name="connsiteX18" fmla="*/ 493395 w 762000"/>
                <a:gd name="connsiteY18" fmla="*/ 290513 h 533400"/>
                <a:gd name="connsiteX19" fmla="*/ 678180 w 762000"/>
                <a:gd name="connsiteY19" fmla="*/ 476250 h 533400"/>
                <a:gd name="connsiteX20" fmla="*/ 84773 w 762000"/>
                <a:gd name="connsiteY20" fmla="*/ 476250 h 533400"/>
                <a:gd name="connsiteX21" fmla="*/ 270510 w 762000"/>
                <a:gd name="connsiteY21" fmla="*/ 290513 h 533400"/>
                <a:gd name="connsiteX22" fmla="*/ 519113 w 762000"/>
                <a:gd name="connsiteY22" fmla="*/ 263843 h 533400"/>
                <a:gd name="connsiteX23" fmla="*/ 704850 w 762000"/>
                <a:gd name="connsiteY23" fmla="*/ 82868 h 533400"/>
                <a:gd name="connsiteX24" fmla="*/ 704850 w 762000"/>
                <a:gd name="connsiteY24" fmla="*/ 449580 h 533400"/>
                <a:gd name="connsiteX25" fmla="*/ 519113 w 762000"/>
                <a:gd name="connsiteY25" fmla="*/ 263843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000" h="533400">
                  <a:moveTo>
                    <a:pt x="0" y="0"/>
                  </a:moveTo>
                  <a:lnTo>
                    <a:pt x="0" y="533400"/>
                  </a:lnTo>
                  <a:lnTo>
                    <a:pt x="762000" y="533400"/>
                  </a:lnTo>
                  <a:lnTo>
                    <a:pt x="762000" y="0"/>
                  </a:lnTo>
                  <a:lnTo>
                    <a:pt x="0" y="0"/>
                  </a:lnTo>
                  <a:close/>
                  <a:moveTo>
                    <a:pt x="394335" y="332423"/>
                  </a:moveTo>
                  <a:cubicBezTo>
                    <a:pt x="386715" y="340043"/>
                    <a:pt x="375285" y="340043"/>
                    <a:pt x="367665" y="332423"/>
                  </a:cubicBezTo>
                  <a:lnTo>
                    <a:pt x="85725" y="57150"/>
                  </a:lnTo>
                  <a:lnTo>
                    <a:pt x="677228" y="57150"/>
                  </a:lnTo>
                  <a:lnTo>
                    <a:pt x="394335" y="332423"/>
                  </a:lnTo>
                  <a:close/>
                  <a:moveTo>
                    <a:pt x="242888" y="263843"/>
                  </a:moveTo>
                  <a:lnTo>
                    <a:pt x="57150" y="450533"/>
                  </a:lnTo>
                  <a:lnTo>
                    <a:pt x="57150" y="81915"/>
                  </a:lnTo>
                  <a:lnTo>
                    <a:pt x="242888" y="263843"/>
                  </a:lnTo>
                  <a:close/>
                  <a:moveTo>
                    <a:pt x="270510" y="290513"/>
                  </a:moveTo>
                  <a:lnTo>
                    <a:pt x="341948" y="360045"/>
                  </a:lnTo>
                  <a:cubicBezTo>
                    <a:pt x="353378" y="370523"/>
                    <a:pt x="367665" y="376238"/>
                    <a:pt x="381953" y="376238"/>
                  </a:cubicBezTo>
                  <a:cubicBezTo>
                    <a:pt x="396240" y="376238"/>
                    <a:pt x="410528" y="370523"/>
                    <a:pt x="421958" y="360045"/>
                  </a:cubicBezTo>
                  <a:lnTo>
                    <a:pt x="493395" y="290513"/>
                  </a:lnTo>
                  <a:lnTo>
                    <a:pt x="678180" y="476250"/>
                  </a:lnTo>
                  <a:lnTo>
                    <a:pt x="84773" y="476250"/>
                  </a:lnTo>
                  <a:lnTo>
                    <a:pt x="270510" y="290513"/>
                  </a:lnTo>
                  <a:close/>
                  <a:moveTo>
                    <a:pt x="519113" y="263843"/>
                  </a:moveTo>
                  <a:lnTo>
                    <a:pt x="704850" y="82868"/>
                  </a:lnTo>
                  <a:lnTo>
                    <a:pt x="704850" y="449580"/>
                  </a:lnTo>
                  <a:lnTo>
                    <a:pt x="519113" y="26384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16FA80C-C137-4D85-85B4-F64C4DB85B89}"/>
              </a:ext>
            </a:extLst>
          </p:cNvPr>
          <p:cNvSpPr txBox="1"/>
          <p:nvPr/>
        </p:nvSpPr>
        <p:spPr>
          <a:xfrm>
            <a:off x="7569670" y="4563578"/>
            <a:ext cx="1961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Email Contact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E561A0-96D7-4940-93C5-9F24E37514BD}"/>
              </a:ext>
            </a:extLst>
          </p:cNvPr>
          <p:cNvSpPr txBox="1"/>
          <p:nvPr/>
        </p:nvSpPr>
        <p:spPr>
          <a:xfrm>
            <a:off x="7538160" y="5056163"/>
            <a:ext cx="3523130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@thirumalaisrinivasan.g2020@vitstudent.ac.in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329CDC-4A8D-4446-839E-42A8EACC183D}"/>
              </a:ext>
            </a:extLst>
          </p:cNvPr>
          <p:cNvSpPr txBox="1"/>
          <p:nvPr/>
        </p:nvSpPr>
        <p:spPr>
          <a:xfrm>
            <a:off x="7531515" y="2501687"/>
            <a:ext cx="2853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Thirumalai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Srinivasan 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07032B-BF66-44CC-927E-3E6729C685B3}"/>
              </a:ext>
            </a:extLst>
          </p:cNvPr>
          <p:cNvSpPr txBox="1"/>
          <p:nvPr/>
        </p:nvSpPr>
        <p:spPr>
          <a:xfrm>
            <a:off x="7531514" y="2715951"/>
            <a:ext cx="1999282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1 V.V.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Giri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, Devi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nagar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,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annanur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, Chennai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195F9C-5E36-4223-83AC-8A8C8A043246}"/>
              </a:ext>
            </a:extLst>
          </p:cNvPr>
          <p:cNvGrpSpPr/>
          <p:nvPr/>
        </p:nvGrpSpPr>
        <p:grpSpPr>
          <a:xfrm>
            <a:off x="6951058" y="2545585"/>
            <a:ext cx="432551" cy="431172"/>
            <a:chOff x="1097012" y="4353020"/>
            <a:chExt cx="432551" cy="43117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473C57-40DB-420C-A122-61C26E24385E}"/>
                </a:ext>
              </a:extLst>
            </p:cNvPr>
            <p:cNvSpPr/>
            <p:nvPr/>
          </p:nvSpPr>
          <p:spPr>
            <a:xfrm>
              <a:off x="1097012" y="4353020"/>
              <a:ext cx="432551" cy="43117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711200" dist="381000" dir="5400000" sx="87000" sy="87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4" name="Graphic 6143" descr="Send">
              <a:extLst>
                <a:ext uri="{FF2B5EF4-FFF2-40B4-BE49-F238E27FC236}">
                  <a16:creationId xmlns:a16="http://schemas.microsoft.com/office/drawing/2014/main" id="{23787E71-CD8D-4046-AFA5-35B26E6B8833}"/>
                </a:ext>
              </a:extLst>
            </p:cNvPr>
            <p:cNvSpPr/>
            <p:nvPr/>
          </p:nvSpPr>
          <p:spPr>
            <a:xfrm>
              <a:off x="1202026" y="4471316"/>
              <a:ext cx="203472" cy="188231"/>
            </a:xfrm>
            <a:custGeom>
              <a:avLst/>
              <a:gdLst>
                <a:gd name="connsiteX0" fmla="*/ 737332 w 741335"/>
                <a:gd name="connsiteY0" fmla="*/ 1774 h 685802"/>
                <a:gd name="connsiteX1" fmla="*/ 727321 w 741335"/>
                <a:gd name="connsiteY1" fmla="*/ 1117 h 685802"/>
                <a:gd name="connsiteX2" fmla="*/ 5050 w 741335"/>
                <a:gd name="connsiteY2" fmla="*/ 386346 h 685802"/>
                <a:gd name="connsiteX3" fmla="*/ 1120 w 741335"/>
                <a:gd name="connsiteY3" fmla="*/ 399230 h 685802"/>
                <a:gd name="connsiteX4" fmla="*/ 6421 w 741335"/>
                <a:gd name="connsiteY4" fmla="*/ 403758 h 685802"/>
                <a:gd name="connsiteX5" fmla="*/ 227230 w 741335"/>
                <a:gd name="connsiteY5" fmla="*/ 480177 h 685802"/>
                <a:gd name="connsiteX6" fmla="*/ 231221 w 741335"/>
                <a:gd name="connsiteY6" fmla="*/ 481491 h 685802"/>
                <a:gd name="connsiteX7" fmla="*/ 294086 w 741335"/>
                <a:gd name="connsiteY7" fmla="*/ 679163 h 685802"/>
                <a:gd name="connsiteX8" fmla="*/ 300915 w 741335"/>
                <a:gd name="connsiteY8" fmla="*/ 685536 h 685802"/>
                <a:gd name="connsiteX9" fmla="*/ 303182 w 741335"/>
                <a:gd name="connsiteY9" fmla="*/ 685802 h 685802"/>
                <a:gd name="connsiteX10" fmla="*/ 309916 w 741335"/>
                <a:gd name="connsiteY10" fmla="*/ 683011 h 685802"/>
                <a:gd name="connsiteX11" fmla="*/ 440771 w 741335"/>
                <a:gd name="connsiteY11" fmla="*/ 552167 h 685802"/>
                <a:gd name="connsiteX12" fmla="*/ 633452 w 741335"/>
                <a:gd name="connsiteY12" fmla="*/ 618603 h 685802"/>
                <a:gd name="connsiteX13" fmla="*/ 641463 w 741335"/>
                <a:gd name="connsiteY13" fmla="*/ 617765 h 685802"/>
                <a:gd name="connsiteX14" fmla="*/ 645968 w 741335"/>
                <a:gd name="connsiteY14" fmla="*/ 611098 h 685802"/>
                <a:gd name="connsiteX15" fmla="*/ 741218 w 741335"/>
                <a:gd name="connsiteY15" fmla="*/ 11023 h 685802"/>
                <a:gd name="connsiteX16" fmla="*/ 737332 w 741335"/>
                <a:gd name="connsiteY16" fmla="*/ 1774 h 685802"/>
                <a:gd name="connsiteX17" fmla="*/ 33434 w 741335"/>
                <a:gd name="connsiteY17" fmla="*/ 392785 h 685802"/>
                <a:gd name="connsiteX18" fmla="*/ 662399 w 741335"/>
                <a:gd name="connsiteY18" fmla="*/ 57343 h 685802"/>
                <a:gd name="connsiteX19" fmla="*/ 662532 w 741335"/>
                <a:gd name="connsiteY19" fmla="*/ 57362 h 685802"/>
                <a:gd name="connsiteX20" fmla="*/ 662513 w 741335"/>
                <a:gd name="connsiteY20" fmla="*/ 57495 h 685802"/>
                <a:gd name="connsiteX21" fmla="*/ 235402 w 741335"/>
                <a:gd name="connsiteY21" fmla="*/ 462708 h 685802"/>
                <a:gd name="connsiteX22" fmla="*/ 33472 w 741335"/>
                <a:gd name="connsiteY22" fmla="*/ 392966 h 685802"/>
                <a:gd name="connsiteX23" fmla="*/ 33409 w 741335"/>
                <a:gd name="connsiteY23" fmla="*/ 392831 h 685802"/>
                <a:gd name="connsiteX24" fmla="*/ 33444 w 741335"/>
                <a:gd name="connsiteY24" fmla="*/ 392785 h 685802"/>
                <a:gd name="connsiteX25" fmla="*/ 249366 w 741335"/>
                <a:gd name="connsiteY25" fmla="*/ 475719 h 685802"/>
                <a:gd name="connsiteX26" fmla="*/ 668695 w 741335"/>
                <a:gd name="connsiteY26" fmla="*/ 77888 h 685802"/>
                <a:gd name="connsiteX27" fmla="*/ 668833 w 741335"/>
                <a:gd name="connsiteY27" fmla="*/ 77883 h 685802"/>
                <a:gd name="connsiteX28" fmla="*/ 668837 w 741335"/>
                <a:gd name="connsiteY28" fmla="*/ 78022 h 685802"/>
                <a:gd name="connsiteX29" fmla="*/ 341082 w 741335"/>
                <a:gd name="connsiteY29" fmla="*/ 504513 h 685802"/>
                <a:gd name="connsiteX30" fmla="*/ 339511 w 741335"/>
                <a:gd name="connsiteY30" fmla="*/ 507647 h 685802"/>
                <a:gd name="connsiteX31" fmla="*/ 302430 w 741335"/>
                <a:gd name="connsiteY31" fmla="*/ 641949 h 685802"/>
                <a:gd name="connsiteX32" fmla="*/ 302335 w 741335"/>
                <a:gd name="connsiteY32" fmla="*/ 642044 h 685802"/>
                <a:gd name="connsiteX33" fmla="*/ 302239 w 741335"/>
                <a:gd name="connsiteY33" fmla="*/ 641949 h 685802"/>
                <a:gd name="connsiteX34" fmla="*/ 321556 w 741335"/>
                <a:gd name="connsiteY34" fmla="*/ 644169 h 685802"/>
                <a:gd name="connsiteX35" fmla="*/ 355113 w 741335"/>
                <a:gd name="connsiteY35" fmla="*/ 522630 h 685802"/>
                <a:gd name="connsiteX36" fmla="*/ 420730 w 741335"/>
                <a:gd name="connsiteY36" fmla="*/ 545251 h 685802"/>
                <a:gd name="connsiteX37" fmla="*/ 321670 w 741335"/>
                <a:gd name="connsiteY37" fmla="*/ 644264 h 685802"/>
                <a:gd name="connsiteX38" fmla="*/ 321558 w 741335"/>
                <a:gd name="connsiteY38" fmla="*/ 644190 h 685802"/>
                <a:gd name="connsiteX39" fmla="*/ 321556 w 741335"/>
                <a:gd name="connsiteY39" fmla="*/ 644169 h 685802"/>
                <a:gd name="connsiteX40" fmla="*/ 628823 w 741335"/>
                <a:gd name="connsiteY40" fmla="*/ 596858 h 685802"/>
                <a:gd name="connsiteX41" fmla="*/ 364247 w 741335"/>
                <a:gd name="connsiteY41" fmla="*/ 505627 h 685802"/>
                <a:gd name="connsiteX42" fmla="*/ 715862 w 741335"/>
                <a:gd name="connsiteY42" fmla="*/ 48094 h 685802"/>
                <a:gd name="connsiteX43" fmla="*/ 715977 w 741335"/>
                <a:gd name="connsiteY43" fmla="*/ 48046 h 685802"/>
                <a:gd name="connsiteX44" fmla="*/ 716024 w 741335"/>
                <a:gd name="connsiteY44" fmla="*/ 48161 h 685802"/>
                <a:gd name="connsiteX45" fmla="*/ 628937 w 741335"/>
                <a:gd name="connsiteY45" fmla="*/ 596782 h 685802"/>
                <a:gd name="connsiteX46" fmla="*/ 628827 w 741335"/>
                <a:gd name="connsiteY46" fmla="*/ 596859 h 685802"/>
                <a:gd name="connsiteX47" fmla="*/ 628823 w 741335"/>
                <a:gd name="connsiteY47" fmla="*/ 596858 h 6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41335" h="685802">
                  <a:moveTo>
                    <a:pt x="737332" y="1774"/>
                  </a:moveTo>
                  <a:cubicBezTo>
                    <a:pt x="734390" y="-327"/>
                    <a:pt x="730512" y="-582"/>
                    <a:pt x="727321" y="1117"/>
                  </a:cubicBezTo>
                  <a:lnTo>
                    <a:pt x="5050" y="386346"/>
                  </a:lnTo>
                  <a:cubicBezTo>
                    <a:pt x="407" y="388818"/>
                    <a:pt x="-1353" y="394587"/>
                    <a:pt x="1120" y="399230"/>
                  </a:cubicBezTo>
                  <a:cubicBezTo>
                    <a:pt x="2251" y="401355"/>
                    <a:pt x="4146" y="402973"/>
                    <a:pt x="6421" y="403758"/>
                  </a:cubicBezTo>
                  <a:lnTo>
                    <a:pt x="227230" y="480177"/>
                  </a:lnTo>
                  <a:lnTo>
                    <a:pt x="231221" y="481491"/>
                  </a:lnTo>
                  <a:lnTo>
                    <a:pt x="294086" y="679163"/>
                  </a:lnTo>
                  <a:cubicBezTo>
                    <a:pt x="295093" y="682334"/>
                    <a:pt x="297683" y="684750"/>
                    <a:pt x="300915" y="685536"/>
                  </a:cubicBezTo>
                  <a:cubicBezTo>
                    <a:pt x="301658" y="685711"/>
                    <a:pt x="302419" y="685800"/>
                    <a:pt x="303182" y="685802"/>
                  </a:cubicBezTo>
                  <a:cubicBezTo>
                    <a:pt x="305708" y="685801"/>
                    <a:pt x="308130" y="684797"/>
                    <a:pt x="309916" y="683011"/>
                  </a:cubicBezTo>
                  <a:lnTo>
                    <a:pt x="440771" y="552167"/>
                  </a:lnTo>
                  <a:lnTo>
                    <a:pt x="633452" y="618603"/>
                  </a:lnTo>
                  <a:cubicBezTo>
                    <a:pt x="636113" y="619539"/>
                    <a:pt x="639053" y="619231"/>
                    <a:pt x="641463" y="617765"/>
                  </a:cubicBezTo>
                  <a:cubicBezTo>
                    <a:pt x="643875" y="616317"/>
                    <a:pt x="645525" y="613877"/>
                    <a:pt x="645968" y="611098"/>
                  </a:cubicBezTo>
                  <a:lnTo>
                    <a:pt x="741218" y="11023"/>
                  </a:lnTo>
                  <a:cubicBezTo>
                    <a:pt x="741783" y="7452"/>
                    <a:pt x="740277" y="3869"/>
                    <a:pt x="737332" y="1774"/>
                  </a:cubicBezTo>
                  <a:close/>
                  <a:moveTo>
                    <a:pt x="33434" y="392785"/>
                  </a:moveTo>
                  <a:lnTo>
                    <a:pt x="662399" y="57343"/>
                  </a:lnTo>
                  <a:cubicBezTo>
                    <a:pt x="662440" y="57311"/>
                    <a:pt x="662501" y="57320"/>
                    <a:pt x="662532" y="57362"/>
                  </a:cubicBezTo>
                  <a:cubicBezTo>
                    <a:pt x="662563" y="57404"/>
                    <a:pt x="662555" y="57464"/>
                    <a:pt x="662513" y="57495"/>
                  </a:cubicBezTo>
                  <a:lnTo>
                    <a:pt x="235402" y="462708"/>
                  </a:lnTo>
                  <a:lnTo>
                    <a:pt x="33472" y="392966"/>
                  </a:lnTo>
                  <a:cubicBezTo>
                    <a:pt x="33418" y="392946"/>
                    <a:pt x="33390" y="392886"/>
                    <a:pt x="33409" y="392831"/>
                  </a:cubicBezTo>
                  <a:cubicBezTo>
                    <a:pt x="33416" y="392813"/>
                    <a:pt x="33429" y="392797"/>
                    <a:pt x="33444" y="392785"/>
                  </a:cubicBezTo>
                  <a:close/>
                  <a:moveTo>
                    <a:pt x="249366" y="475719"/>
                  </a:moveTo>
                  <a:lnTo>
                    <a:pt x="668695" y="77888"/>
                  </a:lnTo>
                  <a:cubicBezTo>
                    <a:pt x="668732" y="77849"/>
                    <a:pt x="668794" y="77846"/>
                    <a:pt x="668833" y="77883"/>
                  </a:cubicBezTo>
                  <a:cubicBezTo>
                    <a:pt x="668872" y="77921"/>
                    <a:pt x="668875" y="77982"/>
                    <a:pt x="668837" y="78022"/>
                  </a:cubicBezTo>
                  <a:lnTo>
                    <a:pt x="341082" y="504513"/>
                  </a:lnTo>
                  <a:cubicBezTo>
                    <a:pt x="340353" y="505441"/>
                    <a:pt x="339818" y="506507"/>
                    <a:pt x="339511" y="507647"/>
                  </a:cubicBezTo>
                  <a:lnTo>
                    <a:pt x="302430" y="641949"/>
                  </a:lnTo>
                  <a:cubicBezTo>
                    <a:pt x="302430" y="642002"/>
                    <a:pt x="302387" y="642044"/>
                    <a:pt x="302335" y="642044"/>
                  </a:cubicBezTo>
                  <a:cubicBezTo>
                    <a:pt x="302282" y="642044"/>
                    <a:pt x="302239" y="642002"/>
                    <a:pt x="302239" y="641949"/>
                  </a:cubicBezTo>
                  <a:close/>
                  <a:moveTo>
                    <a:pt x="321556" y="644169"/>
                  </a:moveTo>
                  <a:lnTo>
                    <a:pt x="355113" y="522630"/>
                  </a:lnTo>
                  <a:lnTo>
                    <a:pt x="420730" y="545251"/>
                  </a:lnTo>
                  <a:lnTo>
                    <a:pt x="321670" y="644264"/>
                  </a:lnTo>
                  <a:cubicBezTo>
                    <a:pt x="321619" y="644274"/>
                    <a:pt x="321568" y="644241"/>
                    <a:pt x="321558" y="644190"/>
                  </a:cubicBezTo>
                  <a:cubicBezTo>
                    <a:pt x="321557" y="644183"/>
                    <a:pt x="321556" y="644175"/>
                    <a:pt x="321556" y="644169"/>
                  </a:cubicBezTo>
                  <a:close/>
                  <a:moveTo>
                    <a:pt x="628823" y="596858"/>
                  </a:moveTo>
                  <a:lnTo>
                    <a:pt x="364247" y="505627"/>
                  </a:lnTo>
                  <a:lnTo>
                    <a:pt x="715862" y="48094"/>
                  </a:lnTo>
                  <a:cubicBezTo>
                    <a:pt x="715881" y="48049"/>
                    <a:pt x="715932" y="48028"/>
                    <a:pt x="715977" y="48046"/>
                  </a:cubicBezTo>
                  <a:cubicBezTo>
                    <a:pt x="716021" y="48064"/>
                    <a:pt x="716042" y="48116"/>
                    <a:pt x="716024" y="48161"/>
                  </a:cubicBezTo>
                  <a:lnTo>
                    <a:pt x="628937" y="596782"/>
                  </a:lnTo>
                  <a:cubicBezTo>
                    <a:pt x="628928" y="596833"/>
                    <a:pt x="628878" y="596868"/>
                    <a:pt x="628827" y="596859"/>
                  </a:cubicBezTo>
                  <a:cubicBezTo>
                    <a:pt x="628826" y="596859"/>
                    <a:pt x="628824" y="596858"/>
                    <a:pt x="628823" y="5968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052B741-E223-4968-9E70-FFACE4E84BAF}"/>
              </a:ext>
            </a:extLst>
          </p:cNvPr>
          <p:cNvSpPr txBox="1"/>
          <p:nvPr/>
        </p:nvSpPr>
        <p:spPr>
          <a:xfrm>
            <a:off x="7531515" y="3416091"/>
            <a:ext cx="1961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Phone Contact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2BDE7C-3718-4107-8174-1660AE895D5B}"/>
              </a:ext>
            </a:extLst>
          </p:cNvPr>
          <p:cNvSpPr txBox="1"/>
          <p:nvPr/>
        </p:nvSpPr>
        <p:spPr>
          <a:xfrm>
            <a:off x="7531514" y="3637824"/>
            <a:ext cx="1772748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+91 9790761391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8F10FF-6871-4138-954D-B2BD3C50E689}"/>
              </a:ext>
            </a:extLst>
          </p:cNvPr>
          <p:cNvGrpSpPr/>
          <p:nvPr/>
        </p:nvGrpSpPr>
        <p:grpSpPr>
          <a:xfrm>
            <a:off x="6951058" y="3456970"/>
            <a:ext cx="432551" cy="431172"/>
            <a:chOff x="1097012" y="5076533"/>
            <a:chExt cx="432551" cy="43117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BED9474-5968-4A68-9B0D-BCEEB8862952}"/>
                </a:ext>
              </a:extLst>
            </p:cNvPr>
            <p:cNvSpPr/>
            <p:nvPr/>
          </p:nvSpPr>
          <p:spPr>
            <a:xfrm>
              <a:off x="1097012" y="5076533"/>
              <a:ext cx="432551" cy="431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711200" dist="381000" dir="5400000" sx="87000" sy="87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9" name="Graphic 6146" descr="Receiver">
              <a:extLst>
                <a:ext uri="{FF2B5EF4-FFF2-40B4-BE49-F238E27FC236}">
                  <a16:creationId xmlns:a16="http://schemas.microsoft.com/office/drawing/2014/main" id="{4D3835CA-CF7A-43D3-9BD1-0D1214D39FE5}"/>
                </a:ext>
              </a:extLst>
            </p:cNvPr>
            <p:cNvSpPr/>
            <p:nvPr/>
          </p:nvSpPr>
          <p:spPr>
            <a:xfrm>
              <a:off x="1208952" y="5187469"/>
              <a:ext cx="208670" cy="209301"/>
            </a:xfrm>
            <a:custGeom>
              <a:avLst/>
              <a:gdLst>
                <a:gd name="connsiteX0" fmla="*/ 748817 w 760271"/>
                <a:gd name="connsiteY0" fmla="*/ 596456 h 762571"/>
                <a:gd name="connsiteX1" fmla="*/ 617372 w 760271"/>
                <a:gd name="connsiteY1" fmla="*/ 465011 h 762571"/>
                <a:gd name="connsiteX2" fmla="*/ 558818 w 760271"/>
                <a:gd name="connsiteY2" fmla="*/ 464509 h 762571"/>
                <a:gd name="connsiteX3" fmla="*/ 558317 w 760271"/>
                <a:gd name="connsiteY3" fmla="*/ 465011 h 762571"/>
                <a:gd name="connsiteX4" fmla="*/ 487832 w 760271"/>
                <a:gd name="connsiteY4" fmla="*/ 538353 h 762571"/>
                <a:gd name="connsiteX5" fmla="*/ 459257 w 760271"/>
                <a:gd name="connsiteY5" fmla="*/ 538353 h 762571"/>
                <a:gd name="connsiteX6" fmla="*/ 223037 w 760271"/>
                <a:gd name="connsiteY6" fmla="*/ 303000 h 762571"/>
                <a:gd name="connsiteX7" fmla="*/ 223037 w 760271"/>
                <a:gd name="connsiteY7" fmla="*/ 274425 h 762571"/>
                <a:gd name="connsiteX8" fmla="*/ 296379 w 760271"/>
                <a:gd name="connsiteY8" fmla="*/ 202035 h 762571"/>
                <a:gd name="connsiteX9" fmla="*/ 296854 w 760271"/>
                <a:gd name="connsiteY9" fmla="*/ 143454 h 762571"/>
                <a:gd name="connsiteX10" fmla="*/ 296379 w 760271"/>
                <a:gd name="connsiteY10" fmla="*/ 142980 h 762571"/>
                <a:gd name="connsiteX11" fmla="*/ 164934 w 760271"/>
                <a:gd name="connsiteY11" fmla="*/ 12383 h 762571"/>
                <a:gd name="connsiteX12" fmla="*/ 136359 w 760271"/>
                <a:gd name="connsiteY12" fmla="*/ 0 h 762571"/>
                <a:gd name="connsiteX13" fmla="*/ 106832 w 760271"/>
                <a:gd name="connsiteY13" fmla="*/ 12383 h 762571"/>
                <a:gd name="connsiteX14" fmla="*/ 31584 w 760271"/>
                <a:gd name="connsiteY14" fmla="*/ 87630 h 762571"/>
                <a:gd name="connsiteX15" fmla="*/ 152 w 760271"/>
                <a:gd name="connsiteY15" fmla="*/ 155258 h 762571"/>
                <a:gd name="connsiteX16" fmla="*/ 22059 w 760271"/>
                <a:gd name="connsiteY16" fmla="*/ 279083 h 762571"/>
                <a:gd name="connsiteX17" fmla="*/ 79209 w 760271"/>
                <a:gd name="connsiteY17" fmla="*/ 379095 h 762571"/>
                <a:gd name="connsiteX18" fmla="*/ 369722 w 760271"/>
                <a:gd name="connsiteY18" fmla="*/ 679342 h 762571"/>
                <a:gd name="connsiteX19" fmla="*/ 429729 w 760271"/>
                <a:gd name="connsiteY19" fmla="*/ 717442 h 762571"/>
                <a:gd name="connsiteX20" fmla="*/ 582129 w 760271"/>
                <a:gd name="connsiteY20" fmla="*/ 762210 h 762571"/>
                <a:gd name="connsiteX21" fmla="*/ 591283 w 760271"/>
                <a:gd name="connsiteY21" fmla="*/ 762572 h 762571"/>
                <a:gd name="connsiteX22" fmla="*/ 679294 w 760271"/>
                <a:gd name="connsiteY22" fmla="*/ 724090 h 762571"/>
                <a:gd name="connsiteX23" fmla="*/ 747874 w 760271"/>
                <a:gd name="connsiteY23" fmla="*/ 655511 h 762571"/>
                <a:gd name="connsiteX24" fmla="*/ 760257 w 760271"/>
                <a:gd name="connsiteY24" fmla="*/ 625983 h 762571"/>
                <a:gd name="connsiteX25" fmla="*/ 748817 w 760271"/>
                <a:gd name="connsiteY25" fmla="*/ 596456 h 762571"/>
                <a:gd name="connsiteX26" fmla="*/ 120272 w 760271"/>
                <a:gd name="connsiteY26" fmla="*/ 25908 h 762571"/>
                <a:gd name="connsiteX27" fmla="*/ 136359 w 760271"/>
                <a:gd name="connsiteY27" fmla="*/ 19050 h 762571"/>
                <a:gd name="connsiteX28" fmla="*/ 151514 w 760271"/>
                <a:gd name="connsiteY28" fmla="*/ 25908 h 762571"/>
                <a:gd name="connsiteX29" fmla="*/ 282959 w 760271"/>
                <a:gd name="connsiteY29" fmla="*/ 156401 h 762571"/>
                <a:gd name="connsiteX30" fmla="*/ 283446 w 760271"/>
                <a:gd name="connsiteY30" fmla="*/ 188039 h 762571"/>
                <a:gd name="connsiteX31" fmla="*/ 283044 w 760271"/>
                <a:gd name="connsiteY31" fmla="*/ 188443 h 762571"/>
                <a:gd name="connsiteX32" fmla="*/ 256184 w 760271"/>
                <a:gd name="connsiteY32" fmla="*/ 214941 h 762571"/>
                <a:gd name="connsiteX33" fmla="*/ 93716 w 760271"/>
                <a:gd name="connsiteY33" fmla="*/ 52483 h 762571"/>
                <a:gd name="connsiteX34" fmla="*/ 665854 w 760271"/>
                <a:gd name="connsiteY34" fmla="*/ 710651 h 762571"/>
                <a:gd name="connsiteX35" fmla="*/ 665597 w 760271"/>
                <a:gd name="connsiteY35" fmla="*/ 710908 h 762571"/>
                <a:gd name="connsiteX36" fmla="*/ 665359 w 760271"/>
                <a:gd name="connsiteY36" fmla="*/ 711165 h 762571"/>
                <a:gd name="connsiteX37" fmla="*/ 591312 w 760271"/>
                <a:gd name="connsiteY37" fmla="*/ 743550 h 762571"/>
                <a:gd name="connsiteX38" fmla="*/ 583492 w 760271"/>
                <a:gd name="connsiteY38" fmla="*/ 743236 h 762571"/>
                <a:gd name="connsiteX39" fmla="*/ 438578 w 760271"/>
                <a:gd name="connsiteY39" fmla="*/ 700564 h 762571"/>
                <a:gd name="connsiteX40" fmla="*/ 381152 w 760271"/>
                <a:gd name="connsiteY40" fmla="*/ 664102 h 762571"/>
                <a:gd name="connsiteX41" fmla="*/ 380952 w 760271"/>
                <a:gd name="connsiteY41" fmla="*/ 663950 h 762571"/>
                <a:gd name="connsiteX42" fmla="*/ 380733 w 760271"/>
                <a:gd name="connsiteY42" fmla="*/ 663797 h 762571"/>
                <a:gd name="connsiteX43" fmla="*/ 94849 w 760271"/>
                <a:gd name="connsiteY43" fmla="*/ 368332 h 762571"/>
                <a:gd name="connsiteX44" fmla="*/ 39795 w 760271"/>
                <a:gd name="connsiteY44" fmla="*/ 272186 h 762571"/>
                <a:gd name="connsiteX45" fmla="*/ 19202 w 760271"/>
                <a:gd name="connsiteY45" fmla="*/ 156591 h 762571"/>
                <a:gd name="connsiteX46" fmla="*/ 19202 w 760271"/>
                <a:gd name="connsiteY46" fmla="*/ 156305 h 762571"/>
                <a:gd name="connsiteX47" fmla="*/ 19202 w 760271"/>
                <a:gd name="connsiteY47" fmla="*/ 156029 h 762571"/>
                <a:gd name="connsiteX48" fmla="*/ 44719 w 760271"/>
                <a:gd name="connsiteY48" fmla="*/ 101489 h 762571"/>
                <a:gd name="connsiteX49" fmla="*/ 44900 w 760271"/>
                <a:gd name="connsiteY49" fmla="*/ 101317 h 762571"/>
                <a:gd name="connsiteX50" fmla="*/ 45072 w 760271"/>
                <a:gd name="connsiteY50" fmla="*/ 101146 h 762571"/>
                <a:gd name="connsiteX51" fmla="*/ 80257 w 760271"/>
                <a:gd name="connsiteY51" fmla="*/ 65951 h 762571"/>
                <a:gd name="connsiteX52" fmla="*/ 242630 w 760271"/>
                <a:gd name="connsiteY52" fmla="*/ 228324 h 762571"/>
                <a:gd name="connsiteX53" fmla="*/ 209578 w 760271"/>
                <a:gd name="connsiteY53" fmla="*/ 260985 h 762571"/>
                <a:gd name="connsiteX54" fmla="*/ 209578 w 760271"/>
                <a:gd name="connsiteY54" fmla="*/ 316535 h 762571"/>
                <a:gd name="connsiteX55" fmla="*/ 445798 w 760271"/>
                <a:gd name="connsiteY55" fmla="*/ 551802 h 762571"/>
                <a:gd name="connsiteX56" fmla="*/ 501586 w 760271"/>
                <a:gd name="connsiteY56" fmla="*/ 551536 h 762571"/>
                <a:gd name="connsiteX57" fmla="*/ 533066 w 760271"/>
                <a:gd name="connsiteY57" fmla="*/ 518770 h 762571"/>
                <a:gd name="connsiteX58" fmla="*/ 695401 w 760271"/>
                <a:gd name="connsiteY58" fmla="*/ 681095 h 762571"/>
                <a:gd name="connsiteX59" fmla="*/ 734434 w 760271"/>
                <a:gd name="connsiteY59" fmla="*/ 642071 h 762571"/>
                <a:gd name="connsiteX60" fmla="*/ 708869 w 760271"/>
                <a:gd name="connsiteY60" fmla="*/ 667645 h 762571"/>
                <a:gd name="connsiteX61" fmla="*/ 546268 w 760271"/>
                <a:gd name="connsiteY61" fmla="*/ 505035 h 762571"/>
                <a:gd name="connsiteX62" fmla="*/ 571823 w 760271"/>
                <a:gd name="connsiteY62" fmla="*/ 478441 h 762571"/>
                <a:gd name="connsiteX63" fmla="*/ 603421 w 760271"/>
                <a:gd name="connsiteY63" fmla="*/ 477929 h 762571"/>
                <a:gd name="connsiteX64" fmla="*/ 603932 w 760271"/>
                <a:gd name="connsiteY64" fmla="*/ 478441 h 762571"/>
                <a:gd name="connsiteX65" fmla="*/ 735377 w 760271"/>
                <a:gd name="connsiteY65" fmla="*/ 609886 h 762571"/>
                <a:gd name="connsiteX66" fmla="*/ 734425 w 760271"/>
                <a:gd name="connsiteY66" fmla="*/ 642014 h 76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760271" h="762571">
                  <a:moveTo>
                    <a:pt x="748817" y="596456"/>
                  </a:moveTo>
                  <a:lnTo>
                    <a:pt x="617372" y="465011"/>
                  </a:lnTo>
                  <a:cubicBezTo>
                    <a:pt x="601341" y="448703"/>
                    <a:pt x="575126" y="448479"/>
                    <a:pt x="558818" y="464509"/>
                  </a:cubicBezTo>
                  <a:cubicBezTo>
                    <a:pt x="558649" y="464675"/>
                    <a:pt x="558483" y="464842"/>
                    <a:pt x="558317" y="465011"/>
                  </a:cubicBezTo>
                  <a:lnTo>
                    <a:pt x="487832" y="538353"/>
                  </a:lnTo>
                  <a:cubicBezTo>
                    <a:pt x="479831" y="545973"/>
                    <a:pt x="467258" y="545973"/>
                    <a:pt x="459257" y="538353"/>
                  </a:cubicBezTo>
                  <a:lnTo>
                    <a:pt x="223037" y="303000"/>
                  </a:lnTo>
                  <a:cubicBezTo>
                    <a:pt x="215412" y="295001"/>
                    <a:pt x="215412" y="282424"/>
                    <a:pt x="223037" y="274425"/>
                  </a:cubicBezTo>
                  <a:lnTo>
                    <a:pt x="296379" y="202035"/>
                  </a:lnTo>
                  <a:cubicBezTo>
                    <a:pt x="312687" y="185989"/>
                    <a:pt x="312900" y="159762"/>
                    <a:pt x="296854" y="143454"/>
                  </a:cubicBezTo>
                  <a:cubicBezTo>
                    <a:pt x="296697" y="143295"/>
                    <a:pt x="296539" y="143137"/>
                    <a:pt x="296379" y="142980"/>
                  </a:cubicBezTo>
                  <a:lnTo>
                    <a:pt x="164934" y="12383"/>
                  </a:lnTo>
                  <a:cubicBezTo>
                    <a:pt x="157393" y="4681"/>
                    <a:pt x="147136" y="237"/>
                    <a:pt x="136359" y="0"/>
                  </a:cubicBezTo>
                  <a:cubicBezTo>
                    <a:pt x="125301" y="224"/>
                    <a:pt x="114742" y="4652"/>
                    <a:pt x="106832" y="12383"/>
                  </a:cubicBezTo>
                  <a:lnTo>
                    <a:pt x="31584" y="87630"/>
                  </a:lnTo>
                  <a:cubicBezTo>
                    <a:pt x="12620" y="105162"/>
                    <a:pt x="1327" y="129458"/>
                    <a:pt x="152" y="155258"/>
                  </a:cubicBezTo>
                  <a:cubicBezTo>
                    <a:pt x="-1182" y="197603"/>
                    <a:pt x="6278" y="239765"/>
                    <a:pt x="22059" y="279083"/>
                  </a:cubicBezTo>
                  <a:cubicBezTo>
                    <a:pt x="37730" y="314241"/>
                    <a:pt x="56874" y="347745"/>
                    <a:pt x="79209" y="379095"/>
                  </a:cubicBezTo>
                  <a:cubicBezTo>
                    <a:pt x="156826" y="496137"/>
                    <a:pt x="255300" y="597912"/>
                    <a:pt x="369722" y="679342"/>
                  </a:cubicBezTo>
                  <a:cubicBezTo>
                    <a:pt x="388775" y="693480"/>
                    <a:pt x="408830" y="706213"/>
                    <a:pt x="429729" y="717442"/>
                  </a:cubicBezTo>
                  <a:cubicBezTo>
                    <a:pt x="477055" y="742329"/>
                    <a:pt x="528862" y="757548"/>
                    <a:pt x="582129" y="762210"/>
                  </a:cubicBezTo>
                  <a:cubicBezTo>
                    <a:pt x="585184" y="762445"/>
                    <a:pt x="588235" y="762565"/>
                    <a:pt x="591283" y="762572"/>
                  </a:cubicBezTo>
                  <a:cubicBezTo>
                    <a:pt x="624678" y="762458"/>
                    <a:pt x="656536" y="748529"/>
                    <a:pt x="679294" y="724090"/>
                  </a:cubicBezTo>
                  <a:lnTo>
                    <a:pt x="747874" y="655511"/>
                  </a:lnTo>
                  <a:cubicBezTo>
                    <a:pt x="755755" y="647700"/>
                    <a:pt x="760209" y="637079"/>
                    <a:pt x="760257" y="625983"/>
                  </a:cubicBezTo>
                  <a:cubicBezTo>
                    <a:pt x="760557" y="615004"/>
                    <a:pt x="756435" y="604366"/>
                    <a:pt x="748817" y="596456"/>
                  </a:cubicBezTo>
                  <a:close/>
                  <a:moveTo>
                    <a:pt x="120272" y="25908"/>
                  </a:moveTo>
                  <a:cubicBezTo>
                    <a:pt x="124615" y="21732"/>
                    <a:pt x="130339" y="19292"/>
                    <a:pt x="136359" y="19050"/>
                  </a:cubicBezTo>
                  <a:cubicBezTo>
                    <a:pt x="142100" y="19321"/>
                    <a:pt x="147521" y="21775"/>
                    <a:pt x="151514" y="25908"/>
                  </a:cubicBezTo>
                  <a:lnTo>
                    <a:pt x="282959" y="156401"/>
                  </a:lnTo>
                  <a:cubicBezTo>
                    <a:pt x="291830" y="165003"/>
                    <a:pt x="292048" y="179167"/>
                    <a:pt x="283446" y="188039"/>
                  </a:cubicBezTo>
                  <a:cubicBezTo>
                    <a:pt x="283314" y="188175"/>
                    <a:pt x="283180" y="188309"/>
                    <a:pt x="283044" y="188443"/>
                  </a:cubicBezTo>
                  <a:lnTo>
                    <a:pt x="256184" y="214941"/>
                  </a:lnTo>
                  <a:lnTo>
                    <a:pt x="93716" y="52483"/>
                  </a:lnTo>
                  <a:close/>
                  <a:moveTo>
                    <a:pt x="665854" y="710651"/>
                  </a:moveTo>
                  <a:lnTo>
                    <a:pt x="665597" y="710908"/>
                  </a:lnTo>
                  <a:lnTo>
                    <a:pt x="665359" y="711165"/>
                  </a:lnTo>
                  <a:cubicBezTo>
                    <a:pt x="646230" y="731753"/>
                    <a:pt x="619415" y="743482"/>
                    <a:pt x="591312" y="743550"/>
                  </a:cubicBezTo>
                  <a:cubicBezTo>
                    <a:pt x="588759" y="743550"/>
                    <a:pt x="586187" y="743445"/>
                    <a:pt x="583492" y="743236"/>
                  </a:cubicBezTo>
                  <a:cubicBezTo>
                    <a:pt x="532831" y="738784"/>
                    <a:pt x="483567" y="724276"/>
                    <a:pt x="438578" y="700564"/>
                  </a:cubicBezTo>
                  <a:cubicBezTo>
                    <a:pt x="418582" y="689810"/>
                    <a:pt x="399390" y="677625"/>
                    <a:pt x="381152" y="664102"/>
                  </a:cubicBezTo>
                  <a:lnTo>
                    <a:pt x="380952" y="663950"/>
                  </a:lnTo>
                  <a:lnTo>
                    <a:pt x="380733" y="663797"/>
                  </a:lnTo>
                  <a:cubicBezTo>
                    <a:pt x="268076" y="583732"/>
                    <a:pt x="171159" y="483566"/>
                    <a:pt x="94849" y="368332"/>
                  </a:cubicBezTo>
                  <a:cubicBezTo>
                    <a:pt x="73343" y="338197"/>
                    <a:pt x="54900" y="305988"/>
                    <a:pt x="39795" y="272186"/>
                  </a:cubicBezTo>
                  <a:cubicBezTo>
                    <a:pt x="28632" y="240849"/>
                    <a:pt x="16344" y="199511"/>
                    <a:pt x="19202" y="156591"/>
                  </a:cubicBezTo>
                  <a:lnTo>
                    <a:pt x="19202" y="156305"/>
                  </a:lnTo>
                  <a:lnTo>
                    <a:pt x="19202" y="156029"/>
                  </a:lnTo>
                  <a:cubicBezTo>
                    <a:pt x="20219" y="135205"/>
                    <a:pt x="29384" y="115614"/>
                    <a:pt x="44719" y="101489"/>
                  </a:cubicBezTo>
                  <a:lnTo>
                    <a:pt x="44900" y="101317"/>
                  </a:lnTo>
                  <a:lnTo>
                    <a:pt x="45072" y="101146"/>
                  </a:lnTo>
                  <a:lnTo>
                    <a:pt x="80257" y="65951"/>
                  </a:lnTo>
                  <a:lnTo>
                    <a:pt x="242630" y="228324"/>
                  </a:lnTo>
                  <a:lnTo>
                    <a:pt x="209578" y="260985"/>
                  </a:lnTo>
                  <a:cubicBezTo>
                    <a:pt x="194497" y="276431"/>
                    <a:pt x="194497" y="301089"/>
                    <a:pt x="209578" y="316535"/>
                  </a:cubicBezTo>
                  <a:lnTo>
                    <a:pt x="445798" y="551802"/>
                  </a:lnTo>
                  <a:cubicBezTo>
                    <a:pt x="461346" y="566965"/>
                    <a:pt x="486184" y="566847"/>
                    <a:pt x="501586" y="551536"/>
                  </a:cubicBezTo>
                  <a:lnTo>
                    <a:pt x="533066" y="518770"/>
                  </a:lnTo>
                  <a:lnTo>
                    <a:pt x="695401" y="681095"/>
                  </a:lnTo>
                  <a:close/>
                  <a:moveTo>
                    <a:pt x="734434" y="642071"/>
                  </a:moveTo>
                  <a:lnTo>
                    <a:pt x="708869" y="667645"/>
                  </a:lnTo>
                  <a:lnTo>
                    <a:pt x="546268" y="505035"/>
                  </a:lnTo>
                  <a:lnTo>
                    <a:pt x="571823" y="478441"/>
                  </a:lnTo>
                  <a:cubicBezTo>
                    <a:pt x="580407" y="469574"/>
                    <a:pt x="594554" y="469345"/>
                    <a:pt x="603421" y="477929"/>
                  </a:cubicBezTo>
                  <a:cubicBezTo>
                    <a:pt x="603594" y="478097"/>
                    <a:pt x="603765" y="478267"/>
                    <a:pt x="603932" y="478441"/>
                  </a:cubicBezTo>
                  <a:lnTo>
                    <a:pt x="735377" y="609886"/>
                  </a:lnTo>
                  <a:cubicBezTo>
                    <a:pt x="743536" y="619187"/>
                    <a:pt x="743121" y="633212"/>
                    <a:pt x="734425" y="6420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A9714D6-1C57-47C7-BF6C-57B568FE991C}"/>
              </a:ext>
            </a:extLst>
          </p:cNvPr>
          <p:cNvSpPr txBox="1"/>
          <p:nvPr/>
        </p:nvSpPr>
        <p:spPr>
          <a:xfrm>
            <a:off x="6951058" y="1753192"/>
            <a:ext cx="3211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00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ea typeface="Roboto Medium" panose="02000000000000000000" pitchFamily="2" charset="0"/>
                <a:cs typeface="Poppins" panose="00000500000000000000" pitchFamily="2" charset="0"/>
              </a:rPr>
              <a:t>Keep in Touch</a:t>
            </a:r>
            <a:endParaRPr lang="en-US" sz="2800" spc="100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  <a:ea typeface="Roboto Medium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1794F6-9588-4FD8-A8A0-B8024DEFCB86}"/>
              </a:ext>
            </a:extLst>
          </p:cNvPr>
          <p:cNvSpPr txBox="1"/>
          <p:nvPr/>
        </p:nvSpPr>
        <p:spPr>
          <a:xfrm>
            <a:off x="6932822" y="1422196"/>
            <a:ext cx="1480237" cy="38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accent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Contact Us,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87AE61-A361-4736-8039-71498A19A215}"/>
              </a:ext>
            </a:extLst>
          </p:cNvPr>
          <p:cNvGrpSpPr/>
          <p:nvPr/>
        </p:nvGrpSpPr>
        <p:grpSpPr>
          <a:xfrm>
            <a:off x="9304262" y="1108738"/>
            <a:ext cx="1419285" cy="276999"/>
            <a:chOff x="3438465" y="4991906"/>
            <a:chExt cx="1419285" cy="27699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5D0058-4DD0-4B2A-9ACB-F9FCD389AE32}"/>
                </a:ext>
              </a:extLst>
            </p:cNvPr>
            <p:cNvSpPr txBox="1"/>
            <p:nvPr/>
          </p:nvSpPr>
          <p:spPr>
            <a:xfrm>
              <a:off x="3438465" y="4991906"/>
              <a:ext cx="1283534" cy="276999"/>
            </a:xfrm>
            <a:prstGeom prst="rect">
              <a:avLst/>
            </a:prstGeom>
            <a:noFill/>
            <a:effectLst>
              <a:outerShdw blurRad="292100" dist="101600" dir="2700000" algn="ctr" rotWithShape="0">
                <a:srgbClr val="000000">
                  <a:alpha val="2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accent2">
                      <a:lumMod val="7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Contact us</a:t>
              </a:r>
              <a:endParaRPr lang="en-ID" sz="1200">
                <a:solidFill>
                  <a:schemeClr val="accent2">
                    <a:lumMod val="7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1D8A4CF-F262-4B02-9313-6B3EBA72E7B3}"/>
                </a:ext>
              </a:extLst>
            </p:cNvPr>
            <p:cNvCxnSpPr>
              <a:cxnSpLocks/>
            </p:cNvCxnSpPr>
            <p:nvPr/>
          </p:nvCxnSpPr>
          <p:spPr>
            <a:xfrm>
              <a:off x="4519613" y="5126944"/>
              <a:ext cx="33813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B34CD7D-5007-4861-99BC-5C9778B08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54" y="1422196"/>
            <a:ext cx="37909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4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D3235A-B196-4CAD-8442-6E460EBD09C3}"/>
              </a:ext>
            </a:extLst>
          </p:cNvPr>
          <p:cNvSpPr txBox="1"/>
          <p:nvPr/>
        </p:nvSpPr>
        <p:spPr>
          <a:xfrm>
            <a:off x="6467061" y="684868"/>
            <a:ext cx="48009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Thank you for listening</a:t>
            </a:r>
            <a:endParaRPr lang="id-ID" sz="4800" b="1" dirty="0">
              <a:solidFill>
                <a:schemeClr val="bg1"/>
              </a:solidFill>
              <a:latin typeface="Poppins" panose="00000500000000000000" pitchFamily="2" charset="0"/>
              <a:ea typeface="Lato" panose="020F0502020204030203" pitchFamily="34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F3510B-4588-4F42-B9BA-E566B10D9B38}"/>
              </a:ext>
            </a:extLst>
          </p:cNvPr>
          <p:cNvSpPr txBox="1"/>
          <p:nvPr/>
        </p:nvSpPr>
        <p:spPr>
          <a:xfrm>
            <a:off x="6467060" y="2846486"/>
            <a:ext cx="4800961" cy="103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This project is a tribute to all the frontline workers who worked hard during pandemic and still continuing to.</a:t>
            </a:r>
            <a:endParaRPr lang="en-ID" sz="1400" dirty="0">
              <a:solidFill>
                <a:schemeClr val="accent2">
                  <a:lumMod val="7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EE5326-5F91-40D5-9D14-EB0852E80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73" y="2084132"/>
            <a:ext cx="3087636" cy="30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0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681B1D-B573-49B1-9D91-B25C431A6924}"/>
              </a:ext>
            </a:extLst>
          </p:cNvPr>
          <p:cNvSpPr/>
          <p:nvPr/>
        </p:nvSpPr>
        <p:spPr>
          <a:xfrm>
            <a:off x="336953" y="1657830"/>
            <a:ext cx="7332809" cy="5555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Reg No		: 20BEC1155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Batch		:  14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Mail id :  thirumalaisrinivasan.g2020@vitstudent.ac.in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Department            	: ECE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Work Experience 	: 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	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Multi-Disciplinary  Engineer, </a:t>
            </a: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VLogInnovations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LLP</a:t>
            </a:r>
          </a:p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	Platform Developer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, </a:t>
            </a:r>
            <a:r>
              <a:rPr lang="en-US" sz="1400" b="1" dirty="0" err="1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EngineeringMonk</a:t>
            </a:r>
            <a:endParaRPr lang="en-US" sz="1400" b="1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Portfolio Site        	: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hlinkClick r:id="rId2"/>
              </a:rPr>
              <a:t>www.iamthiru.com</a:t>
            </a:r>
            <a:endParaRPr lang="en-US" sz="1400" b="1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endParaRPr lang="en-US" sz="1400" b="1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b="1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Recent Achievements : 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	HCL HACK IIT Kanpur Jury Winner – </a:t>
            </a:r>
            <a:r>
              <a:rPr lang="en-US" sz="1600" b="1" dirty="0">
                <a:solidFill>
                  <a:srgbClr val="FF0000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International Round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	Exhibited Couple of robots at </a:t>
            </a:r>
            <a:r>
              <a:rPr lang="en-US" sz="1600" b="1" dirty="0">
                <a:solidFill>
                  <a:srgbClr val="FF0000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National</a:t>
            </a:r>
            <a:r>
              <a:rPr lang="en-US" sz="1600" b="1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CBSE EXPO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	Part of </a:t>
            </a:r>
            <a:r>
              <a:rPr lang="en-US" sz="1600" b="1" dirty="0" err="1">
                <a:solidFill>
                  <a:srgbClr val="FF0000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Nidhiprayas</a:t>
            </a:r>
            <a:r>
              <a:rPr lang="en-US" sz="1600" b="1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Funded (DST) Project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	in collaboration with ICMR.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endParaRPr lang="en-US" sz="1400" b="1" dirty="0">
              <a:solidFill>
                <a:srgbClr val="FF0000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endParaRPr lang="en-US" sz="1400" b="1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2A69A1-E496-48C6-9F6E-AF17E6C95EBB}"/>
              </a:ext>
            </a:extLst>
          </p:cNvPr>
          <p:cNvSpPr txBox="1"/>
          <p:nvPr/>
        </p:nvSpPr>
        <p:spPr>
          <a:xfrm>
            <a:off x="336954" y="1119807"/>
            <a:ext cx="4770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Thirumalai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 Srinivasan G</a:t>
            </a:r>
            <a:endParaRPr lang="id-ID" sz="2000" b="1" dirty="0">
              <a:solidFill>
                <a:schemeClr val="tx1">
                  <a:lumMod val="95000"/>
                  <a:lumOff val="5000"/>
                </a:schemeClr>
              </a:solidFill>
              <a:latin typeface="Poppins" panose="00000500000000000000" pitchFamily="2" charset="0"/>
              <a:ea typeface="Lato" panose="020F0502020204030203" pitchFamily="34" charset="0"/>
              <a:cs typeface="Poppins" panose="000005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44B295-7CF2-4423-A3E7-C11A1BCB3DDF}"/>
              </a:ext>
            </a:extLst>
          </p:cNvPr>
          <p:cNvGrpSpPr/>
          <p:nvPr/>
        </p:nvGrpSpPr>
        <p:grpSpPr>
          <a:xfrm>
            <a:off x="266310" y="161962"/>
            <a:ext cx="393700" cy="393700"/>
            <a:chOff x="10014855" y="279400"/>
            <a:chExt cx="393700" cy="393700"/>
          </a:xfrm>
        </p:grpSpPr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3A541C04-769F-4572-9644-ABEF1FA85BAC}"/>
                </a:ext>
              </a:extLst>
            </p:cNvPr>
            <p:cNvSpPr/>
            <p:nvPr/>
          </p:nvSpPr>
          <p:spPr>
            <a:xfrm>
              <a:off x="10014855" y="279400"/>
              <a:ext cx="393700" cy="393700"/>
            </a:xfrm>
            <a:prstGeom prst="diamond">
              <a:avLst/>
            </a:prstGeom>
            <a:solidFill>
              <a:srgbClr val="FEDA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69479E88-ADC3-48B4-A8EC-EE111196D4DD}"/>
                </a:ext>
              </a:extLst>
            </p:cNvPr>
            <p:cNvSpPr/>
            <p:nvPr/>
          </p:nvSpPr>
          <p:spPr>
            <a:xfrm>
              <a:off x="10085499" y="350044"/>
              <a:ext cx="252412" cy="25241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96B44C-FD92-4EBD-A006-C9C23BEF92C4}"/>
              </a:ext>
            </a:extLst>
          </p:cNvPr>
          <p:cNvSpPr txBox="1"/>
          <p:nvPr/>
        </p:nvSpPr>
        <p:spPr>
          <a:xfrm>
            <a:off x="445622" y="538058"/>
            <a:ext cx="1997399" cy="59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About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CC3A4-3A56-4F7A-8E26-2F03FD479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118" b="61412" l="37909" r="68273">
                        <a14:foregroundMark x1="51364" y1="61412" x2="54909" y2="61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65" t="28540" r="27930" b="35315"/>
          <a:stretch/>
        </p:blipFill>
        <p:spPr>
          <a:xfrm>
            <a:off x="6719176" y="485018"/>
            <a:ext cx="5027202" cy="370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41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667C65-59B8-48B5-94EC-741AEFE0CACB}"/>
              </a:ext>
            </a:extLst>
          </p:cNvPr>
          <p:cNvSpPr/>
          <p:nvPr/>
        </p:nvSpPr>
        <p:spPr>
          <a:xfrm>
            <a:off x="4557485" y="2087875"/>
            <a:ext cx="7634515" cy="4263765"/>
          </a:xfrm>
          <a:prstGeom prst="rect">
            <a:avLst/>
          </a:prstGeom>
          <a:solidFill>
            <a:srgbClr val="233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8DAA73-7001-4F2F-85FD-E761B2C44A43}"/>
              </a:ext>
            </a:extLst>
          </p:cNvPr>
          <p:cNvSpPr txBox="1"/>
          <p:nvPr/>
        </p:nvSpPr>
        <p:spPr>
          <a:xfrm>
            <a:off x="4840232" y="816951"/>
            <a:ext cx="434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Thirumalai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 Srinivasan G</a:t>
            </a:r>
            <a:endParaRPr lang="id-ID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  <a:ea typeface="Lato" panose="020F0502020204030203" pitchFamily="34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DC07C5-5980-4167-B271-A93AC7703068}"/>
              </a:ext>
            </a:extLst>
          </p:cNvPr>
          <p:cNvSpPr txBox="1"/>
          <p:nvPr/>
        </p:nvSpPr>
        <p:spPr>
          <a:xfrm>
            <a:off x="4840232" y="363173"/>
            <a:ext cx="1685000" cy="38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Who am I?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6B2957-CAFC-4E48-89E2-90085138EAD1}"/>
              </a:ext>
            </a:extLst>
          </p:cNvPr>
          <p:cNvSpPr txBox="1"/>
          <p:nvPr/>
        </p:nvSpPr>
        <p:spPr>
          <a:xfrm>
            <a:off x="5107420" y="2494504"/>
            <a:ext cx="2158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Experience &amp; Skill</a:t>
            </a:r>
            <a:endParaRPr lang="en-ID" sz="1600" b="1" dirty="0">
              <a:solidFill>
                <a:schemeClr val="bg1"/>
              </a:solidFill>
              <a:latin typeface="Poppins SemiBold" panose="00000700000000000000" pitchFamily="2" charset="0"/>
              <a:ea typeface="Open Sans" panose="020B0606030504020204" pitchFamily="34" charset="0"/>
              <a:cs typeface="Poppins SemiBold" panose="000007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357D64-FE70-43CE-BF0B-D6ACE90EE405}"/>
              </a:ext>
            </a:extLst>
          </p:cNvPr>
          <p:cNvSpPr/>
          <p:nvPr/>
        </p:nvSpPr>
        <p:spPr>
          <a:xfrm>
            <a:off x="5082266" y="3132692"/>
            <a:ext cx="6481989" cy="283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0" i="0" u="none" strike="noStrike" dirty="0">
                <a:solidFill>
                  <a:srgbClr val="FEDA02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An </a:t>
            </a:r>
            <a:r>
              <a:rPr lang="en-US" sz="1200" b="1" i="0" u="none" strike="noStrike" dirty="0">
                <a:solidFill>
                  <a:srgbClr val="FEDA02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Industrious Design Engineer </a:t>
            </a:r>
            <a:r>
              <a:rPr lang="en-US" sz="1200" b="0" i="0" u="none" strike="noStrike" dirty="0">
                <a:solidFill>
                  <a:srgbClr val="FEDA02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with 3+ years of experience as Inter-Disciplinary Engineer at </a:t>
            </a:r>
            <a:r>
              <a:rPr lang="en-US" sz="1200" b="1" i="0" u="none" strike="noStrike" dirty="0" err="1">
                <a:solidFill>
                  <a:srgbClr val="FEDA02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Vloginnovations</a:t>
            </a:r>
            <a:r>
              <a:rPr lang="en-US" sz="1200" b="1" i="0" u="none" strike="noStrike" dirty="0">
                <a:solidFill>
                  <a:srgbClr val="FEDA02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b="0" i="0" u="none" strike="noStrike" dirty="0">
                <a:solidFill>
                  <a:srgbClr val="FEDA02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LLP. ,aiming at building innovative rather impressive inventions cardinally careened around Complex codes and delicate Electronics with personal ethics of holding reputation for on-time project completion and with a significantly positive slope in </a:t>
            </a:r>
            <a:r>
              <a:rPr lang="en-US" sz="1200" b="1" i="0" u="none" strike="noStrike" dirty="0">
                <a:solidFill>
                  <a:srgbClr val="FEDA02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my learning curve</a:t>
            </a:r>
            <a:r>
              <a:rPr lang="en-US" sz="1200" b="0" i="0" u="none" strike="noStrike" dirty="0">
                <a:solidFill>
                  <a:srgbClr val="FEDA02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and striving to increase it's curvature.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EDA02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Been part of </a:t>
            </a:r>
            <a:r>
              <a:rPr lang="en-US" sz="1200" b="1" dirty="0">
                <a:solidFill>
                  <a:srgbClr val="FEDA02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50</a:t>
            </a:r>
            <a:r>
              <a:rPr lang="en-US" sz="1200" dirty="0">
                <a:solidFill>
                  <a:srgbClr val="FEDA02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+ innovative projects.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EDA02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Been part of </a:t>
            </a:r>
            <a:r>
              <a:rPr lang="en-US" sz="1200" b="1" dirty="0">
                <a:solidFill>
                  <a:srgbClr val="FEDA02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5+</a:t>
            </a:r>
            <a:r>
              <a:rPr lang="en-US" sz="1200" dirty="0">
                <a:solidFill>
                  <a:srgbClr val="FEDA02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industrial projects including Medical grade projects .(</a:t>
            </a:r>
            <a:r>
              <a:rPr lang="en-US" sz="1200" dirty="0" err="1">
                <a:solidFill>
                  <a:srgbClr val="FEDA02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India,Usa</a:t>
            </a:r>
            <a:r>
              <a:rPr lang="en-US" sz="1200" dirty="0">
                <a:solidFill>
                  <a:srgbClr val="FEDA02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EDA02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Been part of a </a:t>
            </a:r>
            <a:r>
              <a:rPr lang="en-US" sz="1200" b="1" dirty="0">
                <a:solidFill>
                  <a:srgbClr val="FEDA02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DST funded Project</a:t>
            </a:r>
            <a:r>
              <a:rPr lang="en-US" sz="1200" dirty="0">
                <a:solidFill>
                  <a:srgbClr val="FEDA02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– PhotonMax532 </a:t>
            </a:r>
            <a:r>
              <a:rPr lang="en-US" sz="1050" dirty="0">
                <a:solidFill>
                  <a:srgbClr val="FEDA02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(A product of </a:t>
            </a:r>
            <a:r>
              <a:rPr lang="en-US" sz="1050" dirty="0" err="1">
                <a:solidFill>
                  <a:srgbClr val="FEDA02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VLogInnovations</a:t>
            </a:r>
            <a:r>
              <a:rPr lang="en-US" sz="1050" dirty="0">
                <a:solidFill>
                  <a:srgbClr val="FEDA02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LLP in collab. With NIRT, ICMR and </a:t>
            </a:r>
            <a:r>
              <a:rPr lang="en-US" sz="1050" dirty="0" err="1">
                <a:solidFill>
                  <a:srgbClr val="FEDA02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BiRD</a:t>
            </a:r>
            <a:r>
              <a:rPr lang="en-US" sz="1050" dirty="0">
                <a:solidFill>
                  <a:srgbClr val="FEDA02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Lab, IIITDM Kancheepuram)</a:t>
            </a:r>
            <a:endParaRPr lang="en-US" sz="1200" dirty="0">
              <a:solidFill>
                <a:srgbClr val="FEDA02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99602E-4714-4B6F-A2CA-3B49687256EF}"/>
              </a:ext>
            </a:extLst>
          </p:cNvPr>
          <p:cNvGrpSpPr/>
          <p:nvPr/>
        </p:nvGrpSpPr>
        <p:grpSpPr>
          <a:xfrm>
            <a:off x="-49996" y="6464300"/>
            <a:ext cx="393700" cy="393700"/>
            <a:chOff x="10014855" y="279400"/>
            <a:chExt cx="393700" cy="393700"/>
          </a:xfrm>
        </p:grpSpPr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B7B25944-07C2-4138-AD62-9A554E9E5EB0}"/>
                </a:ext>
              </a:extLst>
            </p:cNvPr>
            <p:cNvSpPr/>
            <p:nvPr/>
          </p:nvSpPr>
          <p:spPr>
            <a:xfrm>
              <a:off x="10014855" y="279400"/>
              <a:ext cx="393700" cy="393700"/>
            </a:xfrm>
            <a:prstGeom prst="diamond">
              <a:avLst/>
            </a:prstGeom>
            <a:solidFill>
              <a:srgbClr val="FEDA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44A03979-D7D8-4DA1-886E-C0292350589F}"/>
                </a:ext>
              </a:extLst>
            </p:cNvPr>
            <p:cNvSpPr/>
            <p:nvPr/>
          </p:nvSpPr>
          <p:spPr>
            <a:xfrm>
              <a:off x="10085499" y="350044"/>
              <a:ext cx="252412" cy="25241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AA0D9AE-10D0-427A-A386-68F3F5B61832}"/>
              </a:ext>
            </a:extLst>
          </p:cNvPr>
          <p:cNvSpPr txBox="1"/>
          <p:nvPr/>
        </p:nvSpPr>
        <p:spPr>
          <a:xfrm>
            <a:off x="4854981" y="1282491"/>
            <a:ext cx="2779536" cy="708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B.Tech. ECE – VIT Chennai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accent1"/>
              </a:solidFill>
              <a:latin typeface="Poppins SemiBold" panose="00000700000000000000" pitchFamily="2" charset="0"/>
              <a:ea typeface="Open Sans" panose="020B0606030504020204" pitchFamily="34" charset="0"/>
              <a:cs typeface="Poppins SemiBold" panose="000007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EFC4A4-91D3-4DBC-9CEE-494AE9AD20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7" r="14061"/>
          <a:stretch/>
        </p:blipFill>
        <p:spPr>
          <a:xfrm>
            <a:off x="542864" y="531845"/>
            <a:ext cx="3810172" cy="558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5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174A04C-84B4-4A8E-9060-BA31E9DE35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7" r="22237"/>
          <a:stretch>
            <a:fillRect/>
          </a:stretch>
        </p:blipFill>
        <p:spPr/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D9C21CF-E454-423F-B894-680F407F6082}"/>
              </a:ext>
            </a:extLst>
          </p:cNvPr>
          <p:cNvSpPr/>
          <p:nvPr/>
        </p:nvSpPr>
        <p:spPr>
          <a:xfrm>
            <a:off x="-18660" y="0"/>
            <a:ext cx="7242629" cy="6858000"/>
          </a:xfrm>
          <a:custGeom>
            <a:avLst/>
            <a:gdLst>
              <a:gd name="connsiteX0" fmla="*/ 0 w 7242629"/>
              <a:gd name="connsiteY0" fmla="*/ 0 h 6858000"/>
              <a:gd name="connsiteX1" fmla="*/ 7242629 w 7242629"/>
              <a:gd name="connsiteY1" fmla="*/ 6858000 h 6858000"/>
              <a:gd name="connsiteX2" fmla="*/ 2313585 w 7242629"/>
              <a:gd name="connsiteY2" fmla="*/ 6858000 h 6858000"/>
              <a:gd name="connsiteX3" fmla="*/ 0 w 7242629"/>
              <a:gd name="connsiteY3" fmla="*/ 46672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2629" h="6858000">
                <a:moveTo>
                  <a:pt x="0" y="0"/>
                </a:moveTo>
                <a:lnTo>
                  <a:pt x="7242629" y="6858000"/>
                </a:lnTo>
                <a:lnTo>
                  <a:pt x="2313585" y="6858000"/>
                </a:lnTo>
                <a:lnTo>
                  <a:pt x="0" y="466728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3BC687A-8DB5-4A5E-87BD-A927922BBDC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0" r="9750"/>
          <a:stretch/>
        </p:blipFill>
        <p:spPr>
          <a:xfrm>
            <a:off x="0" y="2"/>
            <a:ext cx="8244114" cy="58726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B53290-8065-49C8-8890-B966170628D9}"/>
              </a:ext>
            </a:extLst>
          </p:cNvPr>
          <p:cNvSpPr txBox="1"/>
          <p:nvPr/>
        </p:nvSpPr>
        <p:spPr>
          <a:xfrm>
            <a:off x="10901262" y="6412002"/>
            <a:ext cx="1290738" cy="426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20BEC1155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B0CA3B-3ADF-4FF1-B689-605BCFDBEFD2}"/>
              </a:ext>
            </a:extLst>
          </p:cNvPr>
          <p:cNvSpPr txBox="1"/>
          <p:nvPr/>
        </p:nvSpPr>
        <p:spPr>
          <a:xfrm>
            <a:off x="1551657" y="4914781"/>
            <a:ext cx="3576934" cy="79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Not just a project. It is a potential </a:t>
            </a:r>
            <a:r>
              <a:rPr lang="en-US" b="1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Product</a:t>
            </a:r>
            <a:r>
              <a:rPr lang="en-US" sz="14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.</a:t>
            </a:r>
            <a:endParaRPr lang="en-ID" sz="14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26B4C69-9FE7-4A78-B6C5-EDE77E6357B5}"/>
              </a:ext>
            </a:extLst>
          </p:cNvPr>
          <p:cNvSpPr/>
          <p:nvPr/>
        </p:nvSpPr>
        <p:spPr>
          <a:xfrm rot="490896">
            <a:off x="1203248" y="2611648"/>
            <a:ext cx="1711626" cy="1509486"/>
          </a:xfrm>
          <a:prstGeom prst="parallelogram">
            <a:avLst>
              <a:gd name="adj" fmla="val 1027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5960E8CC-CBF4-42F6-9451-4435D6A9EF0A}"/>
              </a:ext>
            </a:extLst>
          </p:cNvPr>
          <p:cNvSpPr/>
          <p:nvPr/>
        </p:nvSpPr>
        <p:spPr>
          <a:xfrm rot="490896">
            <a:off x="283044" y="3669815"/>
            <a:ext cx="1711626" cy="1509486"/>
          </a:xfrm>
          <a:prstGeom prst="parallelogram">
            <a:avLst>
              <a:gd name="adj" fmla="val 1027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3BB66-9959-4D9D-9D6D-9FF46432BFF6}"/>
              </a:ext>
            </a:extLst>
          </p:cNvPr>
          <p:cNvSpPr txBox="1"/>
          <p:nvPr/>
        </p:nvSpPr>
        <p:spPr>
          <a:xfrm>
            <a:off x="6411059" y="3165879"/>
            <a:ext cx="5025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Laboratory Auto-Titrator</a:t>
            </a:r>
            <a:endParaRPr lang="id-ID" sz="4800" b="1" dirty="0">
              <a:solidFill>
                <a:schemeClr val="tx1">
                  <a:lumMod val="95000"/>
                  <a:lumOff val="5000"/>
                </a:schemeClr>
              </a:solidFill>
              <a:latin typeface="Poppins" panose="00000500000000000000" pitchFamily="2" charset="0"/>
              <a:ea typeface="Lato" panose="020F0502020204030203" pitchFamily="34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98018-D349-45F3-916D-AA4387FAE768}"/>
              </a:ext>
            </a:extLst>
          </p:cNvPr>
          <p:cNvSpPr txBox="1"/>
          <p:nvPr/>
        </p:nvSpPr>
        <p:spPr>
          <a:xfrm>
            <a:off x="6411059" y="2146321"/>
            <a:ext cx="4349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Industrial Grade</a:t>
            </a:r>
          </a:p>
          <a:p>
            <a:r>
              <a:rPr lang="en-US" sz="3600" b="1" dirty="0">
                <a:solidFill>
                  <a:schemeClr val="accent2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Dynamic</a:t>
            </a:r>
            <a:endParaRPr lang="id-ID" sz="3600" b="1" dirty="0">
              <a:solidFill>
                <a:schemeClr val="accent2"/>
              </a:solidFill>
              <a:latin typeface="Poppins" panose="00000500000000000000" pitchFamily="2" charset="0"/>
              <a:ea typeface="Lato" panose="020F0502020204030203" pitchFamily="34" charset="0"/>
              <a:cs typeface="Poppins" panose="00000500000000000000" pitchFamily="2" charset="0"/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5E9AF11E-8003-4744-BD00-1B906C5CB7C3}"/>
              </a:ext>
            </a:extLst>
          </p:cNvPr>
          <p:cNvSpPr/>
          <p:nvPr/>
        </p:nvSpPr>
        <p:spPr>
          <a:xfrm rot="717793">
            <a:off x="137857" y="33141"/>
            <a:ext cx="1711626" cy="1509486"/>
          </a:xfrm>
          <a:prstGeom prst="parallelogram">
            <a:avLst>
              <a:gd name="adj" fmla="val 89681"/>
            </a:avLst>
          </a:prstGeom>
          <a:solidFill>
            <a:srgbClr val="FED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2EDCFA-B0E0-4BBD-BCC2-1AE6D68227F7}"/>
              </a:ext>
            </a:extLst>
          </p:cNvPr>
          <p:cNvGrpSpPr/>
          <p:nvPr/>
        </p:nvGrpSpPr>
        <p:grpSpPr>
          <a:xfrm>
            <a:off x="11564255" y="161962"/>
            <a:ext cx="393700" cy="393700"/>
            <a:chOff x="10014855" y="279400"/>
            <a:chExt cx="393700" cy="393700"/>
          </a:xfrm>
        </p:grpSpPr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54ACEEFA-7E5E-4FF5-AACA-ED81BFF7D2DA}"/>
                </a:ext>
              </a:extLst>
            </p:cNvPr>
            <p:cNvSpPr/>
            <p:nvPr/>
          </p:nvSpPr>
          <p:spPr>
            <a:xfrm>
              <a:off x="10014855" y="279400"/>
              <a:ext cx="393700" cy="393700"/>
            </a:xfrm>
            <a:prstGeom prst="diamond">
              <a:avLst/>
            </a:prstGeom>
            <a:solidFill>
              <a:srgbClr val="FEDA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702311A5-CF8B-4730-8D12-EF78FDA40847}"/>
                </a:ext>
              </a:extLst>
            </p:cNvPr>
            <p:cNvSpPr/>
            <p:nvPr/>
          </p:nvSpPr>
          <p:spPr>
            <a:xfrm>
              <a:off x="10085499" y="350044"/>
              <a:ext cx="252412" cy="25241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606311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7074E22-892A-4A7F-AB7D-A5C1258A1B4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9" r="25469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E0AB7E-153E-47AA-BB42-BB42D9BE9114}"/>
              </a:ext>
            </a:extLst>
          </p:cNvPr>
          <p:cNvSpPr txBox="1"/>
          <p:nvPr/>
        </p:nvSpPr>
        <p:spPr>
          <a:xfrm>
            <a:off x="5938428" y="816014"/>
            <a:ext cx="553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00" dirty="0">
                <a:solidFill>
                  <a:schemeClr val="bg1"/>
                </a:solidFill>
                <a:latin typeface="Poppins" panose="00000500000000000000" pitchFamily="2" charset="0"/>
                <a:ea typeface="Roboto Medium" panose="02000000000000000000" pitchFamily="2" charset="0"/>
                <a:cs typeface="Poppins" panose="00000500000000000000" pitchFamily="2" charset="0"/>
              </a:rPr>
              <a:t>Auto – Titrator - Objective</a:t>
            </a:r>
            <a:endParaRPr lang="en-US" sz="2800" spc="100" dirty="0">
              <a:solidFill>
                <a:schemeClr val="bg1"/>
              </a:solidFill>
              <a:latin typeface="Poppins" panose="00000500000000000000" pitchFamily="2" charset="0"/>
              <a:ea typeface="Roboto Medium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78DDC2-C6B3-41B1-8C51-2923C0FCC9FF}"/>
              </a:ext>
            </a:extLst>
          </p:cNvPr>
          <p:cNvSpPr txBox="1"/>
          <p:nvPr/>
        </p:nvSpPr>
        <p:spPr>
          <a:xfrm>
            <a:off x="5920193" y="485018"/>
            <a:ext cx="2927093" cy="38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 About the Project,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FEABD-587B-4E45-831B-5F04285021EC}"/>
              </a:ext>
            </a:extLst>
          </p:cNvPr>
          <p:cNvSpPr txBox="1"/>
          <p:nvPr/>
        </p:nvSpPr>
        <p:spPr>
          <a:xfrm>
            <a:off x="6269814" y="2403687"/>
            <a:ext cx="2158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Key Features</a:t>
            </a:r>
            <a:endParaRPr lang="en-ID" sz="12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7C16B7-5879-4E33-9493-BF388EE5CAFA}"/>
              </a:ext>
            </a:extLst>
          </p:cNvPr>
          <p:cNvGrpSpPr/>
          <p:nvPr/>
        </p:nvGrpSpPr>
        <p:grpSpPr>
          <a:xfrm>
            <a:off x="6004560" y="2409561"/>
            <a:ext cx="265255" cy="265254"/>
            <a:chOff x="4611279" y="2833975"/>
            <a:chExt cx="485834" cy="48583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4BE973F-665F-4843-801E-B36583C36118}"/>
                </a:ext>
              </a:extLst>
            </p:cNvPr>
            <p:cNvSpPr/>
            <p:nvPr/>
          </p:nvSpPr>
          <p:spPr>
            <a:xfrm>
              <a:off x="4611279" y="2833975"/>
              <a:ext cx="485834" cy="485832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A6295E0-7B0F-4AE6-B61A-3425142C405B}"/>
                </a:ext>
              </a:extLst>
            </p:cNvPr>
            <p:cNvSpPr/>
            <p:nvPr/>
          </p:nvSpPr>
          <p:spPr>
            <a:xfrm>
              <a:off x="4664322" y="2887018"/>
              <a:ext cx="379747" cy="3797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bg1"/>
                </a:solidFill>
              </a:endParaRPr>
            </a:p>
          </p:txBody>
        </p:sp>
        <p:sp>
          <p:nvSpPr>
            <p:cNvPr id="15" name="Freeform 229">
              <a:extLst>
                <a:ext uri="{FF2B5EF4-FFF2-40B4-BE49-F238E27FC236}">
                  <a16:creationId xmlns:a16="http://schemas.microsoft.com/office/drawing/2014/main" id="{84ED59C1-51B5-4F74-B7F5-37A679F28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33" y="3027998"/>
              <a:ext cx="142328" cy="97786"/>
            </a:xfrm>
            <a:custGeom>
              <a:avLst/>
              <a:gdLst>
                <a:gd name="T0" fmla="*/ 124 w 16128"/>
                <a:gd name="T1" fmla="*/ 7223 h 11872"/>
                <a:gd name="T2" fmla="*/ 59 w 16128"/>
                <a:gd name="T3" fmla="*/ 7113 h 11872"/>
                <a:gd name="T4" fmla="*/ 18 w 16128"/>
                <a:gd name="T5" fmla="*/ 6994 h 11872"/>
                <a:gd name="T6" fmla="*/ 1 w 16128"/>
                <a:gd name="T7" fmla="*/ 6871 h 11872"/>
                <a:gd name="T8" fmla="*/ 7 w 16128"/>
                <a:gd name="T9" fmla="*/ 6747 h 11872"/>
                <a:gd name="T10" fmla="*/ 36 w 16128"/>
                <a:gd name="T11" fmla="*/ 6626 h 11872"/>
                <a:gd name="T12" fmla="*/ 90 w 16128"/>
                <a:gd name="T13" fmla="*/ 6512 h 11872"/>
                <a:gd name="T14" fmla="*/ 165 w 16128"/>
                <a:gd name="T15" fmla="*/ 6408 h 11872"/>
                <a:gd name="T16" fmla="*/ 1850 w 16128"/>
                <a:gd name="T17" fmla="*/ 4727 h 11872"/>
                <a:gd name="T18" fmla="*/ 1957 w 16128"/>
                <a:gd name="T19" fmla="*/ 4656 h 11872"/>
                <a:gd name="T20" fmla="*/ 2073 w 16128"/>
                <a:gd name="T21" fmla="*/ 4609 h 11872"/>
                <a:gd name="T22" fmla="*/ 2195 w 16128"/>
                <a:gd name="T23" fmla="*/ 4586 h 11872"/>
                <a:gd name="T24" fmla="*/ 2319 w 16128"/>
                <a:gd name="T25" fmla="*/ 4586 h 11872"/>
                <a:gd name="T26" fmla="*/ 2441 w 16128"/>
                <a:gd name="T27" fmla="*/ 4609 h 11872"/>
                <a:gd name="T28" fmla="*/ 2558 w 16128"/>
                <a:gd name="T29" fmla="*/ 4656 h 11872"/>
                <a:gd name="T30" fmla="*/ 2665 w 16128"/>
                <a:gd name="T31" fmla="*/ 4727 h 11872"/>
                <a:gd name="T32" fmla="*/ 5357 w 16128"/>
                <a:gd name="T33" fmla="*/ 7406 h 11872"/>
                <a:gd name="T34" fmla="*/ 5460 w 16128"/>
                <a:gd name="T35" fmla="*/ 7483 h 11872"/>
                <a:gd name="T36" fmla="*/ 5575 w 16128"/>
                <a:gd name="T37" fmla="*/ 7535 h 11872"/>
                <a:gd name="T38" fmla="*/ 5696 w 16128"/>
                <a:gd name="T39" fmla="*/ 7565 h 11872"/>
                <a:gd name="T40" fmla="*/ 5819 w 16128"/>
                <a:gd name="T41" fmla="*/ 7571 h 11872"/>
                <a:gd name="T42" fmla="*/ 5942 w 16128"/>
                <a:gd name="T43" fmla="*/ 7552 h 11872"/>
                <a:gd name="T44" fmla="*/ 6060 w 16128"/>
                <a:gd name="T45" fmla="*/ 7512 h 11872"/>
                <a:gd name="T46" fmla="*/ 6170 w 16128"/>
                <a:gd name="T47" fmla="*/ 7447 h 11872"/>
                <a:gd name="T48" fmla="*/ 13421 w 16128"/>
                <a:gd name="T49" fmla="*/ 190 h 11872"/>
                <a:gd name="T50" fmla="*/ 13521 w 16128"/>
                <a:gd name="T51" fmla="*/ 107 h 11872"/>
                <a:gd name="T52" fmla="*/ 13634 w 16128"/>
                <a:gd name="T53" fmla="*/ 47 h 11872"/>
                <a:gd name="T54" fmla="*/ 13753 w 16128"/>
                <a:gd name="T55" fmla="*/ 12 h 11872"/>
                <a:gd name="T56" fmla="*/ 13877 w 16128"/>
                <a:gd name="T57" fmla="*/ 0 h 11872"/>
                <a:gd name="T58" fmla="*/ 14000 w 16128"/>
                <a:gd name="T59" fmla="*/ 11 h 11872"/>
                <a:gd name="T60" fmla="*/ 14120 w 16128"/>
                <a:gd name="T61" fmla="*/ 46 h 11872"/>
                <a:gd name="T62" fmla="*/ 14233 w 16128"/>
                <a:gd name="T63" fmla="*/ 105 h 11872"/>
                <a:gd name="T64" fmla="*/ 14334 w 16128"/>
                <a:gd name="T65" fmla="*/ 186 h 11872"/>
                <a:gd name="T66" fmla="*/ 16003 w 16128"/>
                <a:gd name="T67" fmla="*/ 1855 h 11872"/>
                <a:gd name="T68" fmla="*/ 16068 w 16128"/>
                <a:gd name="T69" fmla="*/ 1964 h 11872"/>
                <a:gd name="T70" fmla="*/ 16109 w 16128"/>
                <a:gd name="T71" fmla="*/ 2082 h 11872"/>
                <a:gd name="T72" fmla="*/ 16127 w 16128"/>
                <a:gd name="T73" fmla="*/ 2205 h 11872"/>
                <a:gd name="T74" fmla="*/ 16122 w 16128"/>
                <a:gd name="T75" fmla="*/ 2328 h 11872"/>
                <a:gd name="T76" fmla="*/ 16093 w 16128"/>
                <a:gd name="T77" fmla="*/ 2449 h 11872"/>
                <a:gd name="T78" fmla="*/ 16039 w 16128"/>
                <a:gd name="T79" fmla="*/ 2564 h 11872"/>
                <a:gd name="T80" fmla="*/ 15964 w 16128"/>
                <a:gd name="T81" fmla="*/ 2667 h 11872"/>
                <a:gd name="T82" fmla="*/ 7188 w 16128"/>
                <a:gd name="T83" fmla="*/ 11462 h 11872"/>
                <a:gd name="T84" fmla="*/ 7074 w 16128"/>
                <a:gd name="T85" fmla="*/ 11550 h 11872"/>
                <a:gd name="T86" fmla="*/ 6943 w 16128"/>
                <a:gd name="T87" fmla="*/ 11632 h 11872"/>
                <a:gd name="T88" fmla="*/ 6801 w 16128"/>
                <a:gd name="T89" fmla="*/ 11706 h 11872"/>
                <a:gd name="T90" fmla="*/ 6652 w 16128"/>
                <a:gd name="T91" fmla="*/ 11767 h 11872"/>
                <a:gd name="T92" fmla="*/ 6500 w 16128"/>
                <a:gd name="T93" fmla="*/ 11817 h 11872"/>
                <a:gd name="T94" fmla="*/ 6349 w 16128"/>
                <a:gd name="T95" fmla="*/ 11852 h 11872"/>
                <a:gd name="T96" fmla="*/ 6205 w 16128"/>
                <a:gd name="T97" fmla="*/ 11870 h 11872"/>
                <a:gd name="T98" fmla="*/ 5352 w 16128"/>
                <a:gd name="T99" fmla="*/ 11871 h 11872"/>
                <a:gd name="T100" fmla="*/ 5210 w 16128"/>
                <a:gd name="T101" fmla="*/ 11858 h 11872"/>
                <a:gd name="T102" fmla="*/ 5062 w 16128"/>
                <a:gd name="T103" fmla="*/ 11827 h 11872"/>
                <a:gd name="T104" fmla="*/ 4910 w 16128"/>
                <a:gd name="T105" fmla="*/ 11780 h 11872"/>
                <a:gd name="T106" fmla="*/ 4760 w 16128"/>
                <a:gd name="T107" fmla="*/ 11722 h 11872"/>
                <a:gd name="T108" fmla="*/ 4615 w 16128"/>
                <a:gd name="T109" fmla="*/ 11651 h 11872"/>
                <a:gd name="T110" fmla="*/ 4481 w 16128"/>
                <a:gd name="T111" fmla="*/ 11572 h 11872"/>
                <a:gd name="T112" fmla="*/ 4363 w 16128"/>
                <a:gd name="T113" fmla="*/ 11484 h 11872"/>
                <a:gd name="T114" fmla="*/ 187 w 16128"/>
                <a:gd name="T115" fmla="*/ 7297 h 1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28" h="11872">
                  <a:moveTo>
                    <a:pt x="187" y="7297"/>
                  </a:moveTo>
                  <a:lnTo>
                    <a:pt x="164" y="7273"/>
                  </a:lnTo>
                  <a:lnTo>
                    <a:pt x="143" y="7248"/>
                  </a:lnTo>
                  <a:lnTo>
                    <a:pt x="124" y="7223"/>
                  </a:lnTo>
                  <a:lnTo>
                    <a:pt x="106" y="7196"/>
                  </a:lnTo>
                  <a:lnTo>
                    <a:pt x="89" y="7168"/>
                  </a:lnTo>
                  <a:lnTo>
                    <a:pt x="74" y="7141"/>
                  </a:lnTo>
                  <a:lnTo>
                    <a:pt x="59" y="7113"/>
                  </a:lnTo>
                  <a:lnTo>
                    <a:pt x="46" y="7084"/>
                  </a:lnTo>
                  <a:lnTo>
                    <a:pt x="35" y="7054"/>
                  </a:lnTo>
                  <a:lnTo>
                    <a:pt x="26" y="7024"/>
                  </a:lnTo>
                  <a:lnTo>
                    <a:pt x="18" y="6994"/>
                  </a:lnTo>
                  <a:lnTo>
                    <a:pt x="12" y="6964"/>
                  </a:lnTo>
                  <a:lnTo>
                    <a:pt x="6" y="6933"/>
                  </a:lnTo>
                  <a:lnTo>
                    <a:pt x="3" y="6902"/>
                  </a:lnTo>
                  <a:lnTo>
                    <a:pt x="1" y="6871"/>
                  </a:lnTo>
                  <a:lnTo>
                    <a:pt x="0" y="6841"/>
                  </a:lnTo>
                  <a:lnTo>
                    <a:pt x="1" y="6809"/>
                  </a:lnTo>
                  <a:lnTo>
                    <a:pt x="3" y="6778"/>
                  </a:lnTo>
                  <a:lnTo>
                    <a:pt x="7" y="6747"/>
                  </a:lnTo>
                  <a:lnTo>
                    <a:pt x="12" y="6717"/>
                  </a:lnTo>
                  <a:lnTo>
                    <a:pt x="18" y="6687"/>
                  </a:lnTo>
                  <a:lnTo>
                    <a:pt x="26" y="6656"/>
                  </a:lnTo>
                  <a:lnTo>
                    <a:pt x="36" y="6626"/>
                  </a:lnTo>
                  <a:lnTo>
                    <a:pt x="47" y="6597"/>
                  </a:lnTo>
                  <a:lnTo>
                    <a:pt x="59" y="6569"/>
                  </a:lnTo>
                  <a:lnTo>
                    <a:pt x="74" y="6539"/>
                  </a:lnTo>
                  <a:lnTo>
                    <a:pt x="90" y="6512"/>
                  </a:lnTo>
                  <a:lnTo>
                    <a:pt x="106" y="6485"/>
                  </a:lnTo>
                  <a:lnTo>
                    <a:pt x="125" y="6459"/>
                  </a:lnTo>
                  <a:lnTo>
                    <a:pt x="144" y="6432"/>
                  </a:lnTo>
                  <a:lnTo>
                    <a:pt x="165" y="6408"/>
                  </a:lnTo>
                  <a:lnTo>
                    <a:pt x="188" y="6384"/>
                  </a:lnTo>
                  <a:lnTo>
                    <a:pt x="1801" y="4771"/>
                  </a:lnTo>
                  <a:lnTo>
                    <a:pt x="1824" y="4748"/>
                  </a:lnTo>
                  <a:lnTo>
                    <a:pt x="1850" y="4727"/>
                  </a:lnTo>
                  <a:lnTo>
                    <a:pt x="1876" y="4707"/>
                  </a:lnTo>
                  <a:lnTo>
                    <a:pt x="1902" y="4689"/>
                  </a:lnTo>
                  <a:lnTo>
                    <a:pt x="1929" y="4671"/>
                  </a:lnTo>
                  <a:lnTo>
                    <a:pt x="1957" y="4656"/>
                  </a:lnTo>
                  <a:lnTo>
                    <a:pt x="1985" y="4642"/>
                  </a:lnTo>
                  <a:lnTo>
                    <a:pt x="2014" y="4630"/>
                  </a:lnTo>
                  <a:lnTo>
                    <a:pt x="2043" y="4619"/>
                  </a:lnTo>
                  <a:lnTo>
                    <a:pt x="2073" y="4609"/>
                  </a:lnTo>
                  <a:lnTo>
                    <a:pt x="2104" y="4601"/>
                  </a:lnTo>
                  <a:lnTo>
                    <a:pt x="2134" y="4595"/>
                  </a:lnTo>
                  <a:lnTo>
                    <a:pt x="2164" y="4590"/>
                  </a:lnTo>
                  <a:lnTo>
                    <a:pt x="2195" y="4586"/>
                  </a:lnTo>
                  <a:lnTo>
                    <a:pt x="2227" y="4584"/>
                  </a:lnTo>
                  <a:lnTo>
                    <a:pt x="2257" y="4583"/>
                  </a:lnTo>
                  <a:lnTo>
                    <a:pt x="2288" y="4584"/>
                  </a:lnTo>
                  <a:lnTo>
                    <a:pt x="2319" y="4586"/>
                  </a:lnTo>
                  <a:lnTo>
                    <a:pt x="2350" y="4590"/>
                  </a:lnTo>
                  <a:lnTo>
                    <a:pt x="2381" y="4595"/>
                  </a:lnTo>
                  <a:lnTo>
                    <a:pt x="2411" y="4601"/>
                  </a:lnTo>
                  <a:lnTo>
                    <a:pt x="2441" y="4609"/>
                  </a:lnTo>
                  <a:lnTo>
                    <a:pt x="2472" y="4619"/>
                  </a:lnTo>
                  <a:lnTo>
                    <a:pt x="2501" y="4630"/>
                  </a:lnTo>
                  <a:lnTo>
                    <a:pt x="2529" y="4642"/>
                  </a:lnTo>
                  <a:lnTo>
                    <a:pt x="2558" y="4656"/>
                  </a:lnTo>
                  <a:lnTo>
                    <a:pt x="2586" y="4671"/>
                  </a:lnTo>
                  <a:lnTo>
                    <a:pt x="2613" y="4689"/>
                  </a:lnTo>
                  <a:lnTo>
                    <a:pt x="2639" y="4707"/>
                  </a:lnTo>
                  <a:lnTo>
                    <a:pt x="2665" y="4727"/>
                  </a:lnTo>
                  <a:lnTo>
                    <a:pt x="2689" y="4748"/>
                  </a:lnTo>
                  <a:lnTo>
                    <a:pt x="2714" y="4770"/>
                  </a:lnTo>
                  <a:lnTo>
                    <a:pt x="5332" y="7384"/>
                  </a:lnTo>
                  <a:lnTo>
                    <a:pt x="5357" y="7406"/>
                  </a:lnTo>
                  <a:lnTo>
                    <a:pt x="5382" y="7427"/>
                  </a:lnTo>
                  <a:lnTo>
                    <a:pt x="5407" y="7448"/>
                  </a:lnTo>
                  <a:lnTo>
                    <a:pt x="5433" y="7466"/>
                  </a:lnTo>
                  <a:lnTo>
                    <a:pt x="5460" y="7483"/>
                  </a:lnTo>
                  <a:lnTo>
                    <a:pt x="5489" y="7498"/>
                  </a:lnTo>
                  <a:lnTo>
                    <a:pt x="5517" y="7512"/>
                  </a:lnTo>
                  <a:lnTo>
                    <a:pt x="5546" y="7524"/>
                  </a:lnTo>
                  <a:lnTo>
                    <a:pt x="5575" y="7535"/>
                  </a:lnTo>
                  <a:lnTo>
                    <a:pt x="5604" y="7545"/>
                  </a:lnTo>
                  <a:lnTo>
                    <a:pt x="5635" y="7553"/>
                  </a:lnTo>
                  <a:lnTo>
                    <a:pt x="5665" y="7559"/>
                  </a:lnTo>
                  <a:lnTo>
                    <a:pt x="5696" y="7565"/>
                  </a:lnTo>
                  <a:lnTo>
                    <a:pt x="5726" y="7569"/>
                  </a:lnTo>
                  <a:lnTo>
                    <a:pt x="5758" y="7571"/>
                  </a:lnTo>
                  <a:lnTo>
                    <a:pt x="5789" y="7572"/>
                  </a:lnTo>
                  <a:lnTo>
                    <a:pt x="5819" y="7571"/>
                  </a:lnTo>
                  <a:lnTo>
                    <a:pt x="5850" y="7569"/>
                  </a:lnTo>
                  <a:lnTo>
                    <a:pt x="5882" y="7565"/>
                  </a:lnTo>
                  <a:lnTo>
                    <a:pt x="5912" y="7559"/>
                  </a:lnTo>
                  <a:lnTo>
                    <a:pt x="5942" y="7552"/>
                  </a:lnTo>
                  <a:lnTo>
                    <a:pt x="5972" y="7544"/>
                  </a:lnTo>
                  <a:lnTo>
                    <a:pt x="6003" y="7535"/>
                  </a:lnTo>
                  <a:lnTo>
                    <a:pt x="6032" y="7524"/>
                  </a:lnTo>
                  <a:lnTo>
                    <a:pt x="6060" y="7512"/>
                  </a:lnTo>
                  <a:lnTo>
                    <a:pt x="6089" y="7498"/>
                  </a:lnTo>
                  <a:lnTo>
                    <a:pt x="6117" y="7482"/>
                  </a:lnTo>
                  <a:lnTo>
                    <a:pt x="6144" y="7465"/>
                  </a:lnTo>
                  <a:lnTo>
                    <a:pt x="6170" y="7447"/>
                  </a:lnTo>
                  <a:lnTo>
                    <a:pt x="6196" y="7426"/>
                  </a:lnTo>
                  <a:lnTo>
                    <a:pt x="6220" y="7405"/>
                  </a:lnTo>
                  <a:lnTo>
                    <a:pt x="6245" y="7383"/>
                  </a:lnTo>
                  <a:lnTo>
                    <a:pt x="13421" y="190"/>
                  </a:lnTo>
                  <a:lnTo>
                    <a:pt x="13445" y="166"/>
                  </a:lnTo>
                  <a:lnTo>
                    <a:pt x="13470" y="145"/>
                  </a:lnTo>
                  <a:lnTo>
                    <a:pt x="13495" y="125"/>
                  </a:lnTo>
                  <a:lnTo>
                    <a:pt x="13521" y="107"/>
                  </a:lnTo>
                  <a:lnTo>
                    <a:pt x="13549" y="90"/>
                  </a:lnTo>
                  <a:lnTo>
                    <a:pt x="13577" y="75"/>
                  </a:lnTo>
                  <a:lnTo>
                    <a:pt x="13605" y="60"/>
                  </a:lnTo>
                  <a:lnTo>
                    <a:pt x="13634" y="47"/>
                  </a:lnTo>
                  <a:lnTo>
                    <a:pt x="13663" y="36"/>
                  </a:lnTo>
                  <a:lnTo>
                    <a:pt x="13693" y="27"/>
                  </a:lnTo>
                  <a:lnTo>
                    <a:pt x="13723" y="19"/>
                  </a:lnTo>
                  <a:lnTo>
                    <a:pt x="13753" y="12"/>
                  </a:lnTo>
                  <a:lnTo>
                    <a:pt x="13784" y="7"/>
                  </a:lnTo>
                  <a:lnTo>
                    <a:pt x="13815" y="3"/>
                  </a:lnTo>
                  <a:lnTo>
                    <a:pt x="13846" y="1"/>
                  </a:lnTo>
                  <a:lnTo>
                    <a:pt x="13877" y="0"/>
                  </a:lnTo>
                  <a:lnTo>
                    <a:pt x="13908" y="1"/>
                  </a:lnTo>
                  <a:lnTo>
                    <a:pt x="13939" y="3"/>
                  </a:lnTo>
                  <a:lnTo>
                    <a:pt x="13970" y="6"/>
                  </a:lnTo>
                  <a:lnTo>
                    <a:pt x="14000" y="11"/>
                  </a:lnTo>
                  <a:lnTo>
                    <a:pt x="14031" y="18"/>
                  </a:lnTo>
                  <a:lnTo>
                    <a:pt x="14062" y="26"/>
                  </a:lnTo>
                  <a:lnTo>
                    <a:pt x="14091" y="35"/>
                  </a:lnTo>
                  <a:lnTo>
                    <a:pt x="14120" y="46"/>
                  </a:lnTo>
                  <a:lnTo>
                    <a:pt x="14149" y="58"/>
                  </a:lnTo>
                  <a:lnTo>
                    <a:pt x="14178" y="73"/>
                  </a:lnTo>
                  <a:lnTo>
                    <a:pt x="14206" y="88"/>
                  </a:lnTo>
                  <a:lnTo>
                    <a:pt x="14233" y="105"/>
                  </a:lnTo>
                  <a:lnTo>
                    <a:pt x="14259" y="123"/>
                  </a:lnTo>
                  <a:lnTo>
                    <a:pt x="14285" y="143"/>
                  </a:lnTo>
                  <a:lnTo>
                    <a:pt x="14310" y="164"/>
                  </a:lnTo>
                  <a:lnTo>
                    <a:pt x="14334" y="186"/>
                  </a:lnTo>
                  <a:lnTo>
                    <a:pt x="15938" y="1780"/>
                  </a:lnTo>
                  <a:lnTo>
                    <a:pt x="15962" y="1804"/>
                  </a:lnTo>
                  <a:lnTo>
                    <a:pt x="15983" y="1829"/>
                  </a:lnTo>
                  <a:lnTo>
                    <a:pt x="16003" y="1855"/>
                  </a:lnTo>
                  <a:lnTo>
                    <a:pt x="16021" y="1881"/>
                  </a:lnTo>
                  <a:lnTo>
                    <a:pt x="16038" y="1908"/>
                  </a:lnTo>
                  <a:lnTo>
                    <a:pt x="16053" y="1935"/>
                  </a:lnTo>
                  <a:lnTo>
                    <a:pt x="16068" y="1964"/>
                  </a:lnTo>
                  <a:lnTo>
                    <a:pt x="16081" y="1993"/>
                  </a:lnTo>
                  <a:lnTo>
                    <a:pt x="16092" y="2022"/>
                  </a:lnTo>
                  <a:lnTo>
                    <a:pt x="16101" y="2051"/>
                  </a:lnTo>
                  <a:lnTo>
                    <a:pt x="16109" y="2082"/>
                  </a:lnTo>
                  <a:lnTo>
                    <a:pt x="16116" y="2112"/>
                  </a:lnTo>
                  <a:lnTo>
                    <a:pt x="16121" y="2143"/>
                  </a:lnTo>
                  <a:lnTo>
                    <a:pt x="16125" y="2173"/>
                  </a:lnTo>
                  <a:lnTo>
                    <a:pt x="16127" y="2205"/>
                  </a:lnTo>
                  <a:lnTo>
                    <a:pt x="16128" y="2236"/>
                  </a:lnTo>
                  <a:lnTo>
                    <a:pt x="16127" y="2266"/>
                  </a:lnTo>
                  <a:lnTo>
                    <a:pt x="16125" y="2297"/>
                  </a:lnTo>
                  <a:lnTo>
                    <a:pt x="16122" y="2328"/>
                  </a:lnTo>
                  <a:lnTo>
                    <a:pt x="16117" y="2359"/>
                  </a:lnTo>
                  <a:lnTo>
                    <a:pt x="16110" y="2389"/>
                  </a:lnTo>
                  <a:lnTo>
                    <a:pt x="16102" y="2419"/>
                  </a:lnTo>
                  <a:lnTo>
                    <a:pt x="16093" y="2449"/>
                  </a:lnTo>
                  <a:lnTo>
                    <a:pt x="16082" y="2478"/>
                  </a:lnTo>
                  <a:lnTo>
                    <a:pt x="16069" y="2507"/>
                  </a:lnTo>
                  <a:lnTo>
                    <a:pt x="16055" y="2535"/>
                  </a:lnTo>
                  <a:lnTo>
                    <a:pt x="16039" y="2564"/>
                  </a:lnTo>
                  <a:lnTo>
                    <a:pt x="16023" y="2591"/>
                  </a:lnTo>
                  <a:lnTo>
                    <a:pt x="16004" y="2617"/>
                  </a:lnTo>
                  <a:lnTo>
                    <a:pt x="15985" y="2642"/>
                  </a:lnTo>
                  <a:lnTo>
                    <a:pt x="15964" y="2667"/>
                  </a:lnTo>
                  <a:lnTo>
                    <a:pt x="15941" y="2692"/>
                  </a:lnTo>
                  <a:lnTo>
                    <a:pt x="7238" y="11415"/>
                  </a:lnTo>
                  <a:lnTo>
                    <a:pt x="7214" y="11439"/>
                  </a:lnTo>
                  <a:lnTo>
                    <a:pt x="7188" y="11462"/>
                  </a:lnTo>
                  <a:lnTo>
                    <a:pt x="7162" y="11485"/>
                  </a:lnTo>
                  <a:lnTo>
                    <a:pt x="7134" y="11507"/>
                  </a:lnTo>
                  <a:lnTo>
                    <a:pt x="7104" y="11529"/>
                  </a:lnTo>
                  <a:lnTo>
                    <a:pt x="7074" y="11550"/>
                  </a:lnTo>
                  <a:lnTo>
                    <a:pt x="7043" y="11572"/>
                  </a:lnTo>
                  <a:lnTo>
                    <a:pt x="7011" y="11593"/>
                  </a:lnTo>
                  <a:lnTo>
                    <a:pt x="6977" y="11613"/>
                  </a:lnTo>
                  <a:lnTo>
                    <a:pt x="6943" y="11632"/>
                  </a:lnTo>
                  <a:lnTo>
                    <a:pt x="6909" y="11651"/>
                  </a:lnTo>
                  <a:lnTo>
                    <a:pt x="6874" y="11670"/>
                  </a:lnTo>
                  <a:lnTo>
                    <a:pt x="6837" y="11688"/>
                  </a:lnTo>
                  <a:lnTo>
                    <a:pt x="6801" y="11706"/>
                  </a:lnTo>
                  <a:lnTo>
                    <a:pt x="6765" y="11722"/>
                  </a:lnTo>
                  <a:lnTo>
                    <a:pt x="6727" y="11738"/>
                  </a:lnTo>
                  <a:lnTo>
                    <a:pt x="6689" y="11753"/>
                  </a:lnTo>
                  <a:lnTo>
                    <a:pt x="6652" y="11767"/>
                  </a:lnTo>
                  <a:lnTo>
                    <a:pt x="6613" y="11781"/>
                  </a:lnTo>
                  <a:lnTo>
                    <a:pt x="6576" y="11793"/>
                  </a:lnTo>
                  <a:lnTo>
                    <a:pt x="6538" y="11805"/>
                  </a:lnTo>
                  <a:lnTo>
                    <a:pt x="6500" y="11817"/>
                  </a:lnTo>
                  <a:lnTo>
                    <a:pt x="6461" y="11827"/>
                  </a:lnTo>
                  <a:lnTo>
                    <a:pt x="6424" y="11836"/>
                  </a:lnTo>
                  <a:lnTo>
                    <a:pt x="6387" y="11844"/>
                  </a:lnTo>
                  <a:lnTo>
                    <a:pt x="6349" y="11852"/>
                  </a:lnTo>
                  <a:lnTo>
                    <a:pt x="6313" y="11858"/>
                  </a:lnTo>
                  <a:lnTo>
                    <a:pt x="6277" y="11863"/>
                  </a:lnTo>
                  <a:lnTo>
                    <a:pt x="6241" y="11867"/>
                  </a:lnTo>
                  <a:lnTo>
                    <a:pt x="6205" y="11870"/>
                  </a:lnTo>
                  <a:lnTo>
                    <a:pt x="6171" y="11871"/>
                  </a:lnTo>
                  <a:lnTo>
                    <a:pt x="6138" y="11872"/>
                  </a:lnTo>
                  <a:lnTo>
                    <a:pt x="5386" y="11872"/>
                  </a:lnTo>
                  <a:lnTo>
                    <a:pt x="5352" y="11871"/>
                  </a:lnTo>
                  <a:lnTo>
                    <a:pt x="5318" y="11870"/>
                  </a:lnTo>
                  <a:lnTo>
                    <a:pt x="5283" y="11867"/>
                  </a:lnTo>
                  <a:lnTo>
                    <a:pt x="5247" y="11863"/>
                  </a:lnTo>
                  <a:lnTo>
                    <a:pt x="5210" y="11858"/>
                  </a:lnTo>
                  <a:lnTo>
                    <a:pt x="5174" y="11851"/>
                  </a:lnTo>
                  <a:lnTo>
                    <a:pt x="5137" y="11844"/>
                  </a:lnTo>
                  <a:lnTo>
                    <a:pt x="5099" y="11836"/>
                  </a:lnTo>
                  <a:lnTo>
                    <a:pt x="5062" y="11827"/>
                  </a:lnTo>
                  <a:lnTo>
                    <a:pt x="5024" y="11817"/>
                  </a:lnTo>
                  <a:lnTo>
                    <a:pt x="4986" y="11805"/>
                  </a:lnTo>
                  <a:lnTo>
                    <a:pt x="4948" y="11793"/>
                  </a:lnTo>
                  <a:lnTo>
                    <a:pt x="4910" y="11780"/>
                  </a:lnTo>
                  <a:lnTo>
                    <a:pt x="4872" y="11767"/>
                  </a:lnTo>
                  <a:lnTo>
                    <a:pt x="4834" y="11753"/>
                  </a:lnTo>
                  <a:lnTo>
                    <a:pt x="4796" y="11738"/>
                  </a:lnTo>
                  <a:lnTo>
                    <a:pt x="4760" y="11722"/>
                  </a:lnTo>
                  <a:lnTo>
                    <a:pt x="4722" y="11705"/>
                  </a:lnTo>
                  <a:lnTo>
                    <a:pt x="4686" y="11688"/>
                  </a:lnTo>
                  <a:lnTo>
                    <a:pt x="4650" y="11669"/>
                  </a:lnTo>
                  <a:lnTo>
                    <a:pt x="4615" y="11651"/>
                  </a:lnTo>
                  <a:lnTo>
                    <a:pt x="4580" y="11632"/>
                  </a:lnTo>
                  <a:lnTo>
                    <a:pt x="4546" y="11612"/>
                  </a:lnTo>
                  <a:lnTo>
                    <a:pt x="4513" y="11592"/>
                  </a:lnTo>
                  <a:lnTo>
                    <a:pt x="4481" y="11572"/>
                  </a:lnTo>
                  <a:lnTo>
                    <a:pt x="4449" y="11550"/>
                  </a:lnTo>
                  <a:lnTo>
                    <a:pt x="4419" y="11528"/>
                  </a:lnTo>
                  <a:lnTo>
                    <a:pt x="4390" y="11506"/>
                  </a:lnTo>
                  <a:lnTo>
                    <a:pt x="4363" y="11484"/>
                  </a:lnTo>
                  <a:lnTo>
                    <a:pt x="4335" y="11462"/>
                  </a:lnTo>
                  <a:lnTo>
                    <a:pt x="4310" y="11439"/>
                  </a:lnTo>
                  <a:lnTo>
                    <a:pt x="4286" y="11414"/>
                  </a:lnTo>
                  <a:lnTo>
                    <a:pt x="187" y="7297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800">
                <a:solidFill>
                  <a:schemeClr val="bg1"/>
                </a:solidFill>
                <a:latin typeface="Raleway Light" panose="020B04030301010600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6533D30-3F87-43F1-BA79-6F41E9346581}"/>
              </a:ext>
            </a:extLst>
          </p:cNvPr>
          <p:cNvSpPr/>
          <p:nvPr/>
        </p:nvSpPr>
        <p:spPr>
          <a:xfrm>
            <a:off x="6269814" y="3164369"/>
            <a:ext cx="4598422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36750C-79A5-4047-B746-64A7664CCCAC}"/>
              </a:ext>
            </a:extLst>
          </p:cNvPr>
          <p:cNvSpPr/>
          <p:nvPr/>
        </p:nvSpPr>
        <p:spPr>
          <a:xfrm>
            <a:off x="6269814" y="2543213"/>
            <a:ext cx="4598422" cy="283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 product is constructed to be  used in our LABORATORY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Product quality, Self Designed Case structure for durablity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Minimal and Trustworthy Electronics to ensure mere failsafe technology.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Embedded Conditions monitoring System to ensure perfect nature of activity ( less anti reactions in the chemicals)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Can also be used as LAB rocker machine – eg ( BLOOD sample bag)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7329B6-777B-4B87-B531-395B6B15FDC8}"/>
              </a:ext>
            </a:extLst>
          </p:cNvPr>
          <p:cNvSpPr/>
          <p:nvPr/>
        </p:nvSpPr>
        <p:spPr>
          <a:xfrm>
            <a:off x="5956664" y="1345105"/>
            <a:ext cx="5167748" cy="897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2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The Project is an Automatic Rocker eco-system based on </a:t>
            </a:r>
            <a:r>
              <a:rPr lang="it-IT" sz="1200" b="1" dirty="0">
                <a:solidFill>
                  <a:srgbClr val="FFFF00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8051</a:t>
            </a:r>
            <a:r>
              <a:rPr lang="it-IT" sz="12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and other peripherals for continuos titration in Laboratory for enhanced hygine and accurcy.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C42257-F27E-4391-B9ED-147F43601004}"/>
              </a:ext>
            </a:extLst>
          </p:cNvPr>
          <p:cNvSpPr/>
          <p:nvPr/>
        </p:nvSpPr>
        <p:spPr>
          <a:xfrm>
            <a:off x="3619499" y="668997"/>
            <a:ext cx="325483" cy="1509486"/>
          </a:xfrm>
          <a:prstGeom prst="rect">
            <a:avLst/>
          </a:prstGeom>
          <a:solidFill>
            <a:srgbClr val="FED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1AA735-75C8-45BB-9A70-0FAB4E39F89F}"/>
              </a:ext>
            </a:extLst>
          </p:cNvPr>
          <p:cNvSpPr/>
          <p:nvPr/>
        </p:nvSpPr>
        <p:spPr>
          <a:xfrm>
            <a:off x="11900035" y="4551499"/>
            <a:ext cx="325483" cy="1509486"/>
          </a:xfrm>
          <a:prstGeom prst="rect">
            <a:avLst/>
          </a:prstGeom>
          <a:solidFill>
            <a:srgbClr val="FED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0202D2-891E-4AF4-80A5-0FB6F075FDED}"/>
              </a:ext>
            </a:extLst>
          </p:cNvPr>
          <p:cNvSpPr txBox="1"/>
          <p:nvPr/>
        </p:nvSpPr>
        <p:spPr>
          <a:xfrm>
            <a:off x="8174447" y="6269254"/>
            <a:ext cx="3988592" cy="426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20BEC1155 – </a:t>
            </a:r>
            <a:r>
              <a:rPr lang="en-US" sz="1600" dirty="0" err="1">
                <a:solidFill>
                  <a:schemeClr val="accent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Thirumalai</a:t>
            </a:r>
            <a:r>
              <a:rPr lang="en-US" sz="1600" dirty="0">
                <a:solidFill>
                  <a:schemeClr val="accent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 Srinivasan 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972A138-88F8-4695-9588-169FA779F233}"/>
              </a:ext>
            </a:extLst>
          </p:cNvPr>
          <p:cNvGrpSpPr/>
          <p:nvPr/>
        </p:nvGrpSpPr>
        <p:grpSpPr>
          <a:xfrm>
            <a:off x="11564255" y="161962"/>
            <a:ext cx="393700" cy="393700"/>
            <a:chOff x="10014855" y="279400"/>
            <a:chExt cx="393700" cy="393700"/>
          </a:xfrm>
        </p:grpSpPr>
        <p:sp>
          <p:nvSpPr>
            <p:cNvPr id="36" name="Diamond 35">
              <a:extLst>
                <a:ext uri="{FF2B5EF4-FFF2-40B4-BE49-F238E27FC236}">
                  <a16:creationId xmlns:a16="http://schemas.microsoft.com/office/drawing/2014/main" id="{7E314052-EE69-4A69-ACCD-A4D3E3D6AF2A}"/>
                </a:ext>
              </a:extLst>
            </p:cNvPr>
            <p:cNvSpPr/>
            <p:nvPr/>
          </p:nvSpPr>
          <p:spPr>
            <a:xfrm>
              <a:off x="10014855" y="279400"/>
              <a:ext cx="393700" cy="393700"/>
            </a:xfrm>
            <a:prstGeom prst="diamond">
              <a:avLst/>
            </a:prstGeom>
            <a:solidFill>
              <a:srgbClr val="FEDA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45E1FF44-61F1-4225-8A3B-6BD73F9614BF}"/>
                </a:ext>
              </a:extLst>
            </p:cNvPr>
            <p:cNvSpPr/>
            <p:nvPr/>
          </p:nvSpPr>
          <p:spPr>
            <a:xfrm>
              <a:off x="10085499" y="350044"/>
              <a:ext cx="252412" cy="2524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1242972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AD24995E-78B5-431A-AE76-F6CC9654A69B}"/>
              </a:ext>
            </a:extLst>
          </p:cNvPr>
          <p:cNvSpPr txBox="1"/>
          <p:nvPr/>
        </p:nvSpPr>
        <p:spPr>
          <a:xfrm>
            <a:off x="578430" y="1602076"/>
            <a:ext cx="4912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00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ea typeface="Roboto Medium" panose="02000000000000000000" pitchFamily="2" charset="0"/>
                <a:cs typeface="Poppins" panose="00000500000000000000" pitchFamily="2" charset="0"/>
              </a:rPr>
              <a:t>Why is this IMPORTANT?</a:t>
            </a:r>
            <a:endParaRPr lang="en-US" sz="2800" spc="100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  <a:ea typeface="Roboto Medium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DA3B2F-494D-4197-BBDD-03921276392A}"/>
              </a:ext>
            </a:extLst>
          </p:cNvPr>
          <p:cNvSpPr txBox="1"/>
          <p:nvPr/>
        </p:nvSpPr>
        <p:spPr>
          <a:xfrm>
            <a:off x="560195" y="1271080"/>
            <a:ext cx="1142812" cy="38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accent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About Us,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2D1F431-2DA4-4AE7-9E85-8184DBCF9609}"/>
              </a:ext>
            </a:extLst>
          </p:cNvPr>
          <p:cNvSpPr/>
          <p:nvPr/>
        </p:nvSpPr>
        <p:spPr>
          <a:xfrm>
            <a:off x="579290" y="2228162"/>
            <a:ext cx="4490550" cy="3944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2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This is going to be used in the company called Vloginnovations LLP as we are into Products including </a:t>
            </a:r>
            <a:r>
              <a:rPr lang="it-IT" sz="1200" b="1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Drug Susceptibility Testing</a:t>
            </a:r>
            <a:r>
              <a:rPr lang="it-IT" sz="12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Equipments funded by DST,</a:t>
            </a:r>
          </a:p>
          <a:p>
            <a:pPr algn="just">
              <a:lnSpc>
                <a:spcPct val="150000"/>
              </a:lnSpc>
            </a:pPr>
            <a:r>
              <a:rPr lang="it-IT" sz="12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NIDHIPRAYAS grant. (In Collaboration with NIRT, ICMR )</a:t>
            </a:r>
          </a:p>
          <a:p>
            <a:pPr algn="just">
              <a:lnSpc>
                <a:spcPct val="150000"/>
              </a:lnSpc>
            </a:pPr>
            <a:endParaRPr lang="it-IT" sz="1200" dirty="0"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endParaRPr lang="it-IT" sz="1200" dirty="0"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it-IT" sz="12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We required an automatic LAB-rocker with temperature control.</a:t>
            </a:r>
          </a:p>
          <a:p>
            <a:pPr algn="just">
              <a:lnSpc>
                <a:spcPct val="150000"/>
              </a:lnSpc>
            </a:pPr>
            <a:endParaRPr lang="it-IT" sz="1200" dirty="0"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endParaRPr lang="it-IT" sz="1200" dirty="0"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it-IT" sz="12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As there is no restriction on the SOC, I have opted that product to be presented as Project using 8051 and ensuring submission of an industrial grade Product prototype.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1228222-4C5A-4075-B0F7-AB4BF2DDF642}"/>
              </a:ext>
            </a:extLst>
          </p:cNvPr>
          <p:cNvGrpSpPr/>
          <p:nvPr/>
        </p:nvGrpSpPr>
        <p:grpSpPr>
          <a:xfrm>
            <a:off x="266310" y="161962"/>
            <a:ext cx="393700" cy="393700"/>
            <a:chOff x="10014855" y="279400"/>
            <a:chExt cx="393700" cy="393700"/>
          </a:xfrm>
        </p:grpSpPr>
        <p:sp>
          <p:nvSpPr>
            <p:cNvPr id="59" name="Diamond 58">
              <a:extLst>
                <a:ext uri="{FF2B5EF4-FFF2-40B4-BE49-F238E27FC236}">
                  <a16:creationId xmlns:a16="http://schemas.microsoft.com/office/drawing/2014/main" id="{C78D959F-7E7A-4F4D-A494-90E501E18FC1}"/>
                </a:ext>
              </a:extLst>
            </p:cNvPr>
            <p:cNvSpPr/>
            <p:nvPr/>
          </p:nvSpPr>
          <p:spPr>
            <a:xfrm>
              <a:off x="10014855" y="279400"/>
              <a:ext cx="393700" cy="393700"/>
            </a:xfrm>
            <a:prstGeom prst="diamond">
              <a:avLst/>
            </a:prstGeom>
            <a:solidFill>
              <a:srgbClr val="FEDA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0" name="Diamond 59">
              <a:extLst>
                <a:ext uri="{FF2B5EF4-FFF2-40B4-BE49-F238E27FC236}">
                  <a16:creationId xmlns:a16="http://schemas.microsoft.com/office/drawing/2014/main" id="{9933FF23-63F0-445C-9702-AF794A351CC8}"/>
                </a:ext>
              </a:extLst>
            </p:cNvPr>
            <p:cNvSpPr/>
            <p:nvPr/>
          </p:nvSpPr>
          <p:spPr>
            <a:xfrm>
              <a:off x="10085499" y="350044"/>
              <a:ext cx="252412" cy="25241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FE28698-2018-4465-9329-1387635B2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>
            <a:fillRect/>
          </a:stretch>
        </p:blipFill>
        <p:spPr/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62554DF-F846-411A-863F-C9C01E917E3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9" r="25469"/>
          <a:stretch>
            <a:fillRect/>
          </a:stretch>
        </p:blipFill>
        <p:spPr>
          <a:xfrm>
            <a:off x="6599823" y="1287805"/>
            <a:ext cx="3864872" cy="3864872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C5C7C051-83FC-408E-91D8-D70F374109F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9" r="254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7745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93159A-1971-42BA-926A-B0D0867F17AD}"/>
              </a:ext>
            </a:extLst>
          </p:cNvPr>
          <p:cNvSpPr/>
          <p:nvPr/>
        </p:nvSpPr>
        <p:spPr>
          <a:xfrm>
            <a:off x="5318219" y="2091877"/>
            <a:ext cx="784001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8AB0B-90E8-4288-B365-3FF657168AC9}"/>
              </a:ext>
            </a:extLst>
          </p:cNvPr>
          <p:cNvSpPr txBox="1"/>
          <p:nvPr/>
        </p:nvSpPr>
        <p:spPr>
          <a:xfrm>
            <a:off x="6102220" y="2091877"/>
            <a:ext cx="2647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Fixing up With the  Hardware</a:t>
            </a:r>
            <a:endParaRPr lang="en-ID" sz="12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3F4AC3-C0A5-4E2D-8763-0543BFE39F7A}"/>
              </a:ext>
            </a:extLst>
          </p:cNvPr>
          <p:cNvSpPr/>
          <p:nvPr/>
        </p:nvSpPr>
        <p:spPr>
          <a:xfrm>
            <a:off x="6102220" y="2300296"/>
            <a:ext cx="4383747" cy="620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Once there is no issues with proposed Hardware with the subject norms, we are good to go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EF2A22-4E21-4F01-897B-F4BFF0331832}"/>
              </a:ext>
            </a:extLst>
          </p:cNvPr>
          <p:cNvSpPr txBox="1"/>
          <p:nvPr/>
        </p:nvSpPr>
        <p:spPr>
          <a:xfrm>
            <a:off x="5299984" y="1157213"/>
            <a:ext cx="5010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00" dirty="0">
                <a:solidFill>
                  <a:schemeClr val="bg1"/>
                </a:solidFill>
                <a:latin typeface="Poppins" panose="00000500000000000000" pitchFamily="2" charset="0"/>
                <a:ea typeface="Roboto Medium" panose="02000000000000000000" pitchFamily="2" charset="0"/>
                <a:cs typeface="Poppins" panose="00000500000000000000" pitchFamily="2" charset="0"/>
              </a:rPr>
              <a:t>FLOW OF WORK </a:t>
            </a:r>
          </a:p>
          <a:p>
            <a:endParaRPr lang="en-US" sz="2800" spc="100" dirty="0">
              <a:solidFill>
                <a:schemeClr val="bg1"/>
              </a:solidFill>
              <a:latin typeface="Poppins" panose="00000500000000000000" pitchFamily="2" charset="0"/>
              <a:ea typeface="Roboto Medium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31FD0D-A8CD-46D7-ABBB-DDF0EC8F091C}"/>
              </a:ext>
            </a:extLst>
          </p:cNvPr>
          <p:cNvSpPr txBox="1"/>
          <p:nvPr/>
        </p:nvSpPr>
        <p:spPr>
          <a:xfrm>
            <a:off x="5281749" y="826217"/>
            <a:ext cx="1142812" cy="38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About Us,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9D5BD5-9055-47FE-AFF8-5C0EDB59A051}"/>
              </a:ext>
            </a:extLst>
          </p:cNvPr>
          <p:cNvSpPr/>
          <p:nvPr/>
        </p:nvSpPr>
        <p:spPr>
          <a:xfrm>
            <a:off x="5318219" y="1686304"/>
            <a:ext cx="5167748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2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Methodology, Our Primary Work flow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E322596-4345-4D4A-B5E8-6F4A1145E4B3}"/>
              </a:ext>
            </a:extLst>
          </p:cNvPr>
          <p:cNvGrpSpPr/>
          <p:nvPr/>
        </p:nvGrpSpPr>
        <p:grpSpPr>
          <a:xfrm>
            <a:off x="11564255" y="161962"/>
            <a:ext cx="393700" cy="393700"/>
            <a:chOff x="10014855" y="279400"/>
            <a:chExt cx="393700" cy="393700"/>
          </a:xfrm>
        </p:grpSpPr>
        <p:sp>
          <p:nvSpPr>
            <p:cNvPr id="35" name="Diamond 34">
              <a:extLst>
                <a:ext uri="{FF2B5EF4-FFF2-40B4-BE49-F238E27FC236}">
                  <a16:creationId xmlns:a16="http://schemas.microsoft.com/office/drawing/2014/main" id="{B62379DC-9EE0-42C5-B1E0-B69372FE7C1B}"/>
                </a:ext>
              </a:extLst>
            </p:cNvPr>
            <p:cNvSpPr/>
            <p:nvPr/>
          </p:nvSpPr>
          <p:spPr>
            <a:xfrm>
              <a:off x="10014855" y="279400"/>
              <a:ext cx="393700" cy="393700"/>
            </a:xfrm>
            <a:prstGeom prst="diamond">
              <a:avLst/>
            </a:prstGeom>
            <a:solidFill>
              <a:srgbClr val="FEDA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Diamond 35">
              <a:extLst>
                <a:ext uri="{FF2B5EF4-FFF2-40B4-BE49-F238E27FC236}">
                  <a16:creationId xmlns:a16="http://schemas.microsoft.com/office/drawing/2014/main" id="{63690D1C-94D4-4C5C-AE61-844498CB57F9}"/>
                </a:ext>
              </a:extLst>
            </p:cNvPr>
            <p:cNvSpPr/>
            <p:nvPr/>
          </p:nvSpPr>
          <p:spPr>
            <a:xfrm>
              <a:off x="10085499" y="350044"/>
              <a:ext cx="252412" cy="2524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54FD684-C885-4A0A-A662-681BE6286D5C}"/>
              </a:ext>
            </a:extLst>
          </p:cNvPr>
          <p:cNvSpPr/>
          <p:nvPr/>
        </p:nvSpPr>
        <p:spPr>
          <a:xfrm>
            <a:off x="5318219" y="3128885"/>
            <a:ext cx="784001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02</a:t>
            </a:r>
            <a:endParaRPr lang="en-US" sz="3600" b="1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E3A193-7517-46E3-BA02-89049E9FCC27}"/>
              </a:ext>
            </a:extLst>
          </p:cNvPr>
          <p:cNvSpPr txBox="1"/>
          <p:nvPr/>
        </p:nvSpPr>
        <p:spPr>
          <a:xfrm>
            <a:off x="6102220" y="3128885"/>
            <a:ext cx="2158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Preparing the STL files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2C4F346-E460-4B63-BE74-49D78C1E7A57}"/>
              </a:ext>
            </a:extLst>
          </p:cNvPr>
          <p:cNvSpPr/>
          <p:nvPr/>
        </p:nvSpPr>
        <p:spPr>
          <a:xfrm>
            <a:off x="6102220" y="3337304"/>
            <a:ext cx="438374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2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STL files will be sliced for building the prototype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F3A0CB2-D5F8-47CB-A55F-A7A9911F911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9" r="32509"/>
          <a:stretch>
            <a:fillRect/>
          </a:stretch>
        </p:blipFill>
        <p:spPr>
          <a:prstGeom prst="roundRect">
            <a:avLst>
              <a:gd name="adj" fmla="val 14445"/>
            </a:avLst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9CC51EF-98F4-4788-9ECD-62E24100A8C0}"/>
              </a:ext>
            </a:extLst>
          </p:cNvPr>
          <p:cNvSpPr/>
          <p:nvPr/>
        </p:nvSpPr>
        <p:spPr>
          <a:xfrm>
            <a:off x="5311999" y="3843960"/>
            <a:ext cx="784001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66A74C-6847-458D-96CE-D65E5B6ACBE8}"/>
              </a:ext>
            </a:extLst>
          </p:cNvPr>
          <p:cNvSpPr txBox="1"/>
          <p:nvPr/>
        </p:nvSpPr>
        <p:spPr>
          <a:xfrm>
            <a:off x="6096000" y="3843960"/>
            <a:ext cx="3083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Building Electronics of Prototype</a:t>
            </a:r>
            <a:endParaRPr lang="en-ID" sz="12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8A3649-12DB-4D72-8D6A-CA6C92A51409}"/>
              </a:ext>
            </a:extLst>
          </p:cNvPr>
          <p:cNvSpPr/>
          <p:nvPr/>
        </p:nvSpPr>
        <p:spPr>
          <a:xfrm>
            <a:off x="6096000" y="4052379"/>
            <a:ext cx="4383747" cy="620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Prototype will be built using Dot board and further designed to build A industrial grade PCB.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C62F7F-B0C0-4920-B7F7-BBDB66623655}"/>
              </a:ext>
            </a:extLst>
          </p:cNvPr>
          <p:cNvSpPr/>
          <p:nvPr/>
        </p:nvSpPr>
        <p:spPr>
          <a:xfrm>
            <a:off x="5281749" y="4830168"/>
            <a:ext cx="814251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28AF10-75E1-4E48-8427-26A4F514EC41}"/>
              </a:ext>
            </a:extLst>
          </p:cNvPr>
          <p:cNvSpPr txBox="1"/>
          <p:nvPr/>
        </p:nvSpPr>
        <p:spPr>
          <a:xfrm>
            <a:off x="6096000" y="4830168"/>
            <a:ext cx="3009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Final Debugging and Finishing up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60607-240E-40D0-A3CA-3FB27DC2B7D8}"/>
              </a:ext>
            </a:extLst>
          </p:cNvPr>
          <p:cNvSpPr/>
          <p:nvPr/>
        </p:nvSpPr>
        <p:spPr>
          <a:xfrm>
            <a:off x="6096000" y="5038587"/>
            <a:ext cx="4383747" cy="620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Our motive is making Industrial grade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pcb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. Custom made.</a:t>
            </a:r>
          </a:p>
        </p:txBody>
      </p:sp>
    </p:spTree>
    <p:extLst>
      <p:ext uri="{BB962C8B-B14F-4D97-AF65-F5344CB8AC3E}">
        <p14:creationId xmlns:p14="http://schemas.microsoft.com/office/powerpoint/2010/main" val="333165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EC989C-7DF5-4557-9744-15104EF5C931}"/>
              </a:ext>
            </a:extLst>
          </p:cNvPr>
          <p:cNvSpPr txBox="1"/>
          <p:nvPr/>
        </p:nvSpPr>
        <p:spPr>
          <a:xfrm>
            <a:off x="4510262" y="466530"/>
            <a:ext cx="4633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Poppins" panose="00000500000000000000" pitchFamily="2" charset="0"/>
                <a:cs typeface="Poppins" panose="00000500000000000000" pitchFamily="2" charset="0"/>
              </a:rPr>
              <a:t>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E8A640-751A-4777-BF78-668E187A6585}"/>
              </a:ext>
            </a:extLst>
          </p:cNvPr>
          <p:cNvSpPr txBox="1"/>
          <p:nvPr/>
        </p:nvSpPr>
        <p:spPr>
          <a:xfrm>
            <a:off x="2534856" y="1481559"/>
            <a:ext cx="76168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500" b="1" dirty="0">
                <a:latin typeface="Poppins" panose="00000500000000000000" pitchFamily="2" charset="0"/>
                <a:cs typeface="Poppins" panose="00000500000000000000" pitchFamily="2" charset="0"/>
              </a:rPr>
              <a:t>8051 - Microcontroller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500" b="1" dirty="0">
                <a:latin typeface="Poppins" panose="00000500000000000000" pitchFamily="2" charset="0"/>
                <a:cs typeface="Poppins" panose="00000500000000000000" pitchFamily="2" charset="0"/>
              </a:rPr>
              <a:t>Motor driver IC  - L293D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500" b="1" dirty="0">
                <a:latin typeface="Poppins" panose="00000500000000000000" pitchFamily="2" charset="0"/>
                <a:cs typeface="Poppins" panose="00000500000000000000" pitchFamily="2" charset="0"/>
              </a:rPr>
              <a:t>Temperature monitoring Module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IN" sz="2500" b="1" dirty="0">
                <a:latin typeface="Poppins" panose="00000500000000000000" pitchFamily="2" charset="0"/>
                <a:cs typeface="Poppins" panose="00000500000000000000" pitchFamily="2" charset="0"/>
              </a:rPr>
              <a:t>Temperature Module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500" b="1" dirty="0">
                <a:latin typeface="Poppins" panose="00000500000000000000" pitchFamily="2" charset="0"/>
                <a:cs typeface="Poppins" panose="00000500000000000000" pitchFamily="2" charset="0"/>
              </a:rPr>
              <a:t>Display interface – 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500" b="1" dirty="0">
                <a:latin typeface="Poppins" panose="00000500000000000000" pitchFamily="2" charset="0"/>
                <a:cs typeface="Poppins" panose="00000500000000000000" pitchFamily="2" charset="0"/>
              </a:rPr>
              <a:t>	 LCD   -  8 + 3 Pins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500" b="1" dirty="0">
                <a:latin typeface="Poppins" panose="00000500000000000000" pitchFamily="2" charset="0"/>
                <a:cs typeface="Poppins" panose="00000500000000000000" pitchFamily="2" charset="0"/>
              </a:rPr>
              <a:t>Stepper Motor – 1.7 A – 4.2KG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500" b="1" dirty="0">
                <a:latin typeface="Poppins" panose="00000500000000000000" pitchFamily="2" charset="0"/>
                <a:cs typeface="Poppins" panose="00000500000000000000" pitchFamily="2" charset="0"/>
              </a:rPr>
              <a:t>Custom Built 3d Body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500" b="1" dirty="0">
                <a:latin typeface="Poppins" panose="00000500000000000000" pitchFamily="2" charset="0"/>
                <a:cs typeface="Poppins" panose="00000500000000000000" pitchFamily="2" charset="0"/>
              </a:rPr>
              <a:t>Ball bearings and Screws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500" b="1" dirty="0">
                <a:latin typeface="Poppins" panose="00000500000000000000" pitchFamily="2" charset="0"/>
                <a:cs typeface="Poppins" panose="00000500000000000000" pitchFamily="2" charset="0"/>
              </a:rPr>
              <a:t>IOT engine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500" b="1" dirty="0">
                <a:latin typeface="Poppins" panose="00000500000000000000" pitchFamily="2" charset="0"/>
                <a:cs typeface="Poppins" panose="00000500000000000000" pitchFamily="2" charset="0"/>
              </a:rPr>
              <a:t>7805 5v regulator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5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30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DA02"/>
      </a:accent1>
      <a:accent2>
        <a:srgbClr val="233C5A"/>
      </a:accent2>
      <a:accent3>
        <a:srgbClr val="15123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DA0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835</Words>
  <Application>Microsoft Office PowerPoint</Application>
  <PresentationFormat>Widescreen</PresentationFormat>
  <Paragraphs>143</Paragraphs>
  <Slides>26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Gill Sans</vt:lpstr>
      <vt:lpstr>Poppins</vt:lpstr>
      <vt:lpstr>Poppins Medium</vt:lpstr>
      <vt:lpstr>Poppins SemiBold</vt:lpstr>
      <vt:lpstr>Raleway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THIRUMALAI SRINIVASAN G</cp:lastModifiedBy>
  <cp:revision>106</cp:revision>
  <cp:lastPrinted>2022-03-04T12:41:54Z</cp:lastPrinted>
  <dcterms:created xsi:type="dcterms:W3CDTF">2021-03-15T13:19:22Z</dcterms:created>
  <dcterms:modified xsi:type="dcterms:W3CDTF">2022-05-02T15:48:35Z</dcterms:modified>
</cp:coreProperties>
</file>